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ppt/diagrams/data14.xml" ContentType="application/vnd.openxmlformats-officedocument.drawingml.diagramData+xml"/>
  <Override PartName="/ppt/diagrams/layout14.xml" ContentType="application/vnd.openxmlformats-officedocument.drawingml.diagramLayout+xml"/>
  <Override PartName="/ppt/diagrams/quickStyle14.xml" ContentType="application/vnd.openxmlformats-officedocument.drawingml.diagramStyle+xml"/>
  <Override PartName="/ppt/diagrams/colors14.xml" ContentType="application/vnd.openxmlformats-officedocument.drawingml.diagramColors+xml"/>
  <Override PartName="/ppt/diagrams/drawing14.xml" ContentType="application/vnd.ms-office.drawingml.diagramDrawing+xml"/>
  <Override PartName="/ppt/diagrams/data15.xml" ContentType="application/vnd.openxmlformats-officedocument.drawingml.diagramData+xml"/>
  <Override PartName="/ppt/diagrams/layout15.xml" ContentType="application/vnd.openxmlformats-officedocument.drawingml.diagramLayout+xml"/>
  <Override PartName="/ppt/diagrams/quickStyle15.xml" ContentType="application/vnd.openxmlformats-officedocument.drawingml.diagramStyle+xml"/>
  <Override PartName="/ppt/diagrams/colors15.xml" ContentType="application/vnd.openxmlformats-officedocument.drawingml.diagramColors+xml"/>
  <Override PartName="/ppt/diagrams/drawing15.xml" ContentType="application/vnd.ms-office.drawingml.diagramDrawing+xml"/>
  <Override PartName="/ppt/diagrams/data16.xml" ContentType="application/vnd.openxmlformats-officedocument.drawingml.diagramData+xml"/>
  <Override PartName="/ppt/diagrams/layout16.xml" ContentType="application/vnd.openxmlformats-officedocument.drawingml.diagramLayout+xml"/>
  <Override PartName="/ppt/diagrams/quickStyle16.xml" ContentType="application/vnd.openxmlformats-officedocument.drawingml.diagramStyle+xml"/>
  <Override PartName="/ppt/diagrams/colors16.xml" ContentType="application/vnd.openxmlformats-officedocument.drawingml.diagramColors+xml"/>
  <Override PartName="/ppt/diagrams/drawing16.xml" ContentType="application/vnd.ms-office.drawingml.diagramDrawing+xml"/>
  <Override PartName="/ppt/diagrams/data17.xml" ContentType="application/vnd.openxmlformats-officedocument.drawingml.diagramData+xml"/>
  <Override PartName="/ppt/diagrams/layout17.xml" ContentType="application/vnd.openxmlformats-officedocument.drawingml.diagramLayout+xml"/>
  <Override PartName="/ppt/diagrams/quickStyle17.xml" ContentType="application/vnd.openxmlformats-officedocument.drawingml.diagramStyle+xml"/>
  <Override PartName="/ppt/diagrams/colors17.xml" ContentType="application/vnd.openxmlformats-officedocument.drawingml.diagramColors+xml"/>
  <Override PartName="/ppt/diagrams/drawing17.xml" ContentType="application/vnd.ms-office.drawingml.diagramDrawing+xml"/>
  <Override PartName="/ppt/diagrams/data18.xml" ContentType="application/vnd.openxmlformats-officedocument.drawingml.diagramData+xml"/>
  <Override PartName="/ppt/diagrams/layout18.xml" ContentType="application/vnd.openxmlformats-officedocument.drawingml.diagramLayout+xml"/>
  <Override PartName="/ppt/diagrams/quickStyle18.xml" ContentType="application/vnd.openxmlformats-officedocument.drawingml.diagramStyle+xml"/>
  <Override PartName="/ppt/diagrams/colors18.xml" ContentType="application/vnd.openxmlformats-officedocument.drawingml.diagramColors+xml"/>
  <Override PartName="/ppt/diagrams/drawing18.xml" ContentType="application/vnd.ms-office.drawingml.diagramDrawing+xml"/>
  <Override PartName="/ppt/diagrams/data19.xml" ContentType="application/vnd.openxmlformats-officedocument.drawingml.diagramData+xml"/>
  <Override PartName="/ppt/diagrams/layout19.xml" ContentType="application/vnd.openxmlformats-officedocument.drawingml.diagramLayout+xml"/>
  <Override PartName="/ppt/diagrams/quickStyle19.xml" ContentType="application/vnd.openxmlformats-officedocument.drawingml.diagramStyle+xml"/>
  <Override PartName="/ppt/diagrams/colors19.xml" ContentType="application/vnd.openxmlformats-officedocument.drawingml.diagramColors+xml"/>
  <Override PartName="/ppt/diagrams/drawing19.xml" ContentType="application/vnd.ms-office.drawingml.diagramDrawing+xml"/>
  <Override PartName="/ppt/diagrams/data20.xml" ContentType="application/vnd.openxmlformats-officedocument.drawingml.diagramData+xml"/>
  <Override PartName="/ppt/diagrams/layout20.xml" ContentType="application/vnd.openxmlformats-officedocument.drawingml.diagramLayout+xml"/>
  <Override PartName="/ppt/diagrams/quickStyle20.xml" ContentType="application/vnd.openxmlformats-officedocument.drawingml.diagramStyle+xml"/>
  <Override PartName="/ppt/diagrams/colors20.xml" ContentType="application/vnd.openxmlformats-officedocument.drawingml.diagramColors+xml"/>
  <Override PartName="/ppt/diagrams/drawing20.xml" ContentType="application/vnd.ms-office.drawingml.diagramDrawing+xml"/>
  <Override PartName="/ppt/diagrams/data21.xml" ContentType="application/vnd.openxmlformats-officedocument.drawingml.diagramData+xml"/>
  <Override PartName="/ppt/diagrams/layout21.xml" ContentType="application/vnd.openxmlformats-officedocument.drawingml.diagramLayout+xml"/>
  <Override PartName="/ppt/diagrams/quickStyle21.xml" ContentType="application/vnd.openxmlformats-officedocument.drawingml.diagramStyle+xml"/>
  <Override PartName="/ppt/diagrams/colors21.xml" ContentType="application/vnd.openxmlformats-officedocument.drawingml.diagramColors+xml"/>
  <Override PartName="/ppt/diagrams/drawing2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262" r:id="rId4"/>
    <p:sldId id="258" r:id="rId5"/>
    <p:sldId id="259" r:id="rId6"/>
    <p:sldId id="260" r:id="rId7"/>
    <p:sldId id="279" r:id="rId8"/>
    <p:sldId id="280" r:id="rId9"/>
    <p:sldId id="266" r:id="rId10"/>
    <p:sldId id="263" r:id="rId11"/>
    <p:sldId id="264" r:id="rId12"/>
    <p:sldId id="265" r:id="rId13"/>
    <p:sldId id="275" r:id="rId14"/>
    <p:sldId id="274" r:id="rId15"/>
    <p:sldId id="276" r:id="rId16"/>
    <p:sldId id="273" r:id="rId17"/>
    <p:sldId id="277" r:id="rId18"/>
    <p:sldId id="272" r:id="rId19"/>
    <p:sldId id="268" r:id="rId20"/>
    <p:sldId id="269" r:id="rId21"/>
    <p:sldId id="270" r:id="rId22"/>
    <p:sldId id="281" r:id="rId23"/>
    <p:sldId id="282" r:id="rId24"/>
    <p:sldId id="278" r:id="rId25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AB96B"/>
    <a:srgbClr val="C72B2F"/>
    <a:srgbClr val="DFDFDF"/>
    <a:srgbClr val="0F0B0B"/>
    <a:srgbClr val="1CAED9"/>
    <a:srgbClr val="17499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40" autoAdjust="0"/>
    <p:restoredTop sz="94660"/>
  </p:normalViewPr>
  <p:slideViewPr>
    <p:cSldViewPr snapToGrid="0">
      <p:cViewPr varScale="1">
        <p:scale>
          <a:sx n="69" d="100"/>
          <a:sy n="69" d="100"/>
        </p:scale>
        <p:origin x="612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5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6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7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8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9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0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D497EA5-3A98-4E51-AC51-4BF022E5486D}" type="doc">
      <dgm:prSet loTypeId="urn:microsoft.com/office/officeart/2005/8/layout/bProcess3" loCatId="process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zh-CN" altLang="en-US"/>
        </a:p>
      </dgm:t>
    </dgm:pt>
    <dgm:pt modelId="{25E52F21-44C8-4E5F-AAC5-66843C76D374}">
      <dgm:prSet phldrT="[文本]"/>
      <dgm:spPr/>
      <dgm:t>
        <a:bodyPr/>
        <a:lstStyle/>
        <a:p>
          <a:r>
            <a:rPr lang="zh-CN" altLang="en-US" dirty="0">
              <a:latin typeface="微软雅黑" panose="020B0503020204020204" pitchFamily="34" charset="-122"/>
              <a:ea typeface="微软雅黑" panose="020B0503020204020204" pitchFamily="34" charset="-122"/>
            </a:rPr>
            <a:t>专业</a:t>
          </a:r>
          <a:r>
            <a:rPr lang="en-US" altLang="zh-CN" dirty="0">
              <a:latin typeface="微软雅黑" panose="020B0503020204020204" pitchFamily="34" charset="-122"/>
              <a:ea typeface="微软雅黑" panose="020B0503020204020204" pitchFamily="34" charset="-122"/>
            </a:rPr>
            <a:t>&amp;</a:t>
          </a:r>
          <a:r>
            <a:rPr lang="zh-CN" altLang="en-US" dirty="0">
              <a:latin typeface="微软雅黑" panose="020B0503020204020204" pitchFamily="34" charset="-122"/>
              <a:ea typeface="微软雅黑" panose="020B0503020204020204" pitchFamily="34" charset="-122"/>
            </a:rPr>
            <a:t>课程</a:t>
          </a:r>
          <a:endParaRPr lang="zh-CN" altLang="en-US" dirty="0"/>
        </a:p>
      </dgm:t>
    </dgm:pt>
    <dgm:pt modelId="{7DFC338F-B537-4A40-A15A-0F21EE8F57B1}" type="parTrans" cxnId="{94D0733F-A21B-4CF1-842C-FF5C6E89781D}">
      <dgm:prSet/>
      <dgm:spPr/>
      <dgm:t>
        <a:bodyPr/>
        <a:lstStyle/>
        <a:p>
          <a:endParaRPr lang="zh-CN" altLang="en-US"/>
        </a:p>
      </dgm:t>
    </dgm:pt>
    <dgm:pt modelId="{25B1DFD5-06A8-4428-A4A7-11ED72EE9427}" type="sibTrans" cxnId="{94D0733F-A21B-4CF1-842C-FF5C6E89781D}">
      <dgm:prSet/>
      <dgm:spPr/>
      <dgm:t>
        <a:bodyPr/>
        <a:lstStyle/>
        <a:p>
          <a:endParaRPr lang="zh-CN" altLang="en-US"/>
        </a:p>
      </dgm:t>
    </dgm:pt>
    <dgm:pt modelId="{07F940D9-063E-4CCB-B316-9397ED9333AB}">
      <dgm:prSet phldrT="[文本]"/>
      <dgm:spPr/>
      <dgm:t>
        <a:bodyPr/>
        <a:lstStyle/>
        <a:p>
          <a:r>
            <a:rPr lang="zh-CN" altLang="en-US" dirty="0">
              <a:latin typeface="微软雅黑" panose="020B0503020204020204" pitchFamily="34" charset="-122"/>
              <a:ea typeface="微软雅黑" panose="020B0503020204020204" pitchFamily="34" charset="-122"/>
            </a:rPr>
            <a:t>指导性培养方案</a:t>
          </a:r>
        </a:p>
      </dgm:t>
    </dgm:pt>
    <dgm:pt modelId="{AD195B65-7817-42FE-B3B9-8F5574F3C550}" type="parTrans" cxnId="{5903812E-548F-44CC-8826-7429ECFE840E}">
      <dgm:prSet/>
      <dgm:spPr/>
      <dgm:t>
        <a:bodyPr/>
        <a:lstStyle/>
        <a:p>
          <a:endParaRPr lang="zh-CN" altLang="en-US"/>
        </a:p>
      </dgm:t>
    </dgm:pt>
    <dgm:pt modelId="{D7EE60E2-3C36-4278-9966-F323C7A9087C}" type="sibTrans" cxnId="{5903812E-548F-44CC-8826-7429ECFE840E}">
      <dgm:prSet/>
      <dgm:spPr/>
      <dgm:t>
        <a:bodyPr/>
        <a:lstStyle/>
        <a:p>
          <a:endParaRPr lang="zh-CN" altLang="en-US"/>
        </a:p>
      </dgm:t>
    </dgm:pt>
    <dgm:pt modelId="{137E7E40-1B80-47B6-93F9-7ACCCBF7277F}">
      <dgm:prSet phldrT="[文本]"/>
      <dgm:spPr/>
      <dgm:t>
        <a:bodyPr/>
        <a:lstStyle/>
        <a:p>
          <a:r>
            <a:rPr lang="zh-CN" altLang="en-US" b="1" dirty="0">
              <a:latin typeface="微软雅黑" panose="020B0503020204020204" pitchFamily="34" charset="-122"/>
              <a:ea typeface="微软雅黑" panose="020B0503020204020204" pitchFamily="34" charset="-122"/>
            </a:rPr>
            <a:t>总部设置并启用</a:t>
          </a:r>
        </a:p>
      </dgm:t>
    </dgm:pt>
    <dgm:pt modelId="{B9FE9948-831C-48E3-ADF0-681726DA5E1A}" type="parTrans" cxnId="{6C2750A6-D03A-4BF5-9C51-3E547C148EDD}">
      <dgm:prSet/>
      <dgm:spPr/>
      <dgm:t>
        <a:bodyPr/>
        <a:lstStyle/>
        <a:p>
          <a:endParaRPr lang="zh-CN" altLang="en-US"/>
        </a:p>
      </dgm:t>
    </dgm:pt>
    <dgm:pt modelId="{F0E20155-2CCA-412C-9055-5B3C72B6517A}" type="sibTrans" cxnId="{6C2750A6-D03A-4BF5-9C51-3E547C148EDD}">
      <dgm:prSet/>
      <dgm:spPr/>
      <dgm:t>
        <a:bodyPr/>
        <a:lstStyle/>
        <a:p>
          <a:endParaRPr lang="zh-CN" altLang="en-US"/>
        </a:p>
      </dgm:t>
    </dgm:pt>
    <dgm:pt modelId="{D1DA2444-A084-441C-8B6C-E15D8A7D0AEE}">
      <dgm:prSet phldrT="[文本]"/>
      <dgm:spPr/>
      <dgm:t>
        <a:bodyPr/>
        <a:lstStyle/>
        <a:p>
          <a:r>
            <a:rPr lang="zh-CN" altLang="en-US" dirty="0">
              <a:latin typeface="微软雅黑" panose="020B0503020204020204" pitchFamily="34" charset="-122"/>
              <a:ea typeface="微软雅黑" panose="020B0503020204020204" pitchFamily="34" charset="-122"/>
            </a:rPr>
            <a:t>实施性培养方案</a:t>
          </a:r>
        </a:p>
      </dgm:t>
    </dgm:pt>
    <dgm:pt modelId="{404851B8-4829-408D-AB96-8FD5EAA4B074}" type="parTrans" cxnId="{8976B0AC-BB20-4EE9-AB55-C92DB0E7B7B2}">
      <dgm:prSet/>
      <dgm:spPr/>
      <dgm:t>
        <a:bodyPr/>
        <a:lstStyle/>
        <a:p>
          <a:endParaRPr lang="zh-CN" altLang="en-US"/>
        </a:p>
      </dgm:t>
    </dgm:pt>
    <dgm:pt modelId="{84B02F75-7D0D-455F-A996-73EDE3E8A309}" type="sibTrans" cxnId="{8976B0AC-BB20-4EE9-AB55-C92DB0E7B7B2}">
      <dgm:prSet/>
      <dgm:spPr/>
      <dgm:t>
        <a:bodyPr/>
        <a:lstStyle/>
        <a:p>
          <a:endParaRPr lang="zh-CN" altLang="en-US"/>
        </a:p>
      </dgm:t>
    </dgm:pt>
    <dgm:pt modelId="{FB37FBA6-9DB0-4443-8E57-F56F52769205}">
      <dgm:prSet phldrT="[文本]"/>
      <dgm:spPr/>
      <dgm:t>
        <a:bodyPr/>
        <a:lstStyle/>
        <a:p>
          <a:r>
            <a:rPr lang="zh-CN" altLang="en-US" b="1" dirty="0">
              <a:latin typeface="微软雅黑" panose="020B0503020204020204" pitchFamily="34" charset="-122"/>
              <a:ea typeface="微软雅黑" panose="020B0503020204020204" pitchFamily="34" charset="-122"/>
            </a:rPr>
            <a:t>分部设置并启用</a:t>
          </a:r>
        </a:p>
      </dgm:t>
    </dgm:pt>
    <dgm:pt modelId="{60D91017-4F25-4606-82D9-C0D7B06991B1}" type="parTrans" cxnId="{724FB7FA-021E-4B11-B36F-9DE19A6CE6BD}">
      <dgm:prSet/>
      <dgm:spPr/>
      <dgm:t>
        <a:bodyPr/>
        <a:lstStyle/>
        <a:p>
          <a:endParaRPr lang="zh-CN" altLang="en-US"/>
        </a:p>
      </dgm:t>
    </dgm:pt>
    <dgm:pt modelId="{A733E38A-D9CA-4BE0-AACD-031CDFA17C3A}" type="sibTrans" cxnId="{724FB7FA-021E-4B11-B36F-9DE19A6CE6BD}">
      <dgm:prSet/>
      <dgm:spPr/>
      <dgm:t>
        <a:bodyPr/>
        <a:lstStyle/>
        <a:p>
          <a:endParaRPr lang="zh-CN" altLang="en-US"/>
        </a:p>
      </dgm:t>
    </dgm:pt>
    <dgm:pt modelId="{DFFE6062-AF5A-491D-BE2A-84CB7F441F4A}">
      <dgm:prSet phldrT="[文本]"/>
      <dgm:spPr/>
      <dgm:t>
        <a:bodyPr/>
        <a:lstStyle/>
        <a:p>
          <a:r>
            <a:rPr lang="zh-CN" altLang="en-US" sz="1900" dirty="0">
              <a:latin typeface="微软雅黑" panose="020B0503020204020204" pitchFamily="34" charset="-122"/>
              <a:ea typeface="微软雅黑" panose="020B0503020204020204" pitchFamily="34" charset="-122"/>
            </a:rPr>
            <a:t>执行性培养方案</a:t>
          </a:r>
        </a:p>
      </dgm:t>
    </dgm:pt>
    <dgm:pt modelId="{61126DF7-7107-479E-A697-3FDB7F735C9C}" type="parTrans" cxnId="{E032B0A5-8562-4B3B-8DA3-603D23613D28}">
      <dgm:prSet/>
      <dgm:spPr/>
      <dgm:t>
        <a:bodyPr/>
        <a:lstStyle/>
        <a:p>
          <a:endParaRPr lang="zh-CN" altLang="en-US"/>
        </a:p>
      </dgm:t>
    </dgm:pt>
    <dgm:pt modelId="{EE353A2C-4F60-43F7-BFCD-3FB4A09BAE15}" type="sibTrans" cxnId="{E032B0A5-8562-4B3B-8DA3-603D23613D28}">
      <dgm:prSet/>
      <dgm:spPr/>
      <dgm:t>
        <a:bodyPr/>
        <a:lstStyle/>
        <a:p>
          <a:endParaRPr lang="zh-CN" altLang="en-US"/>
        </a:p>
      </dgm:t>
    </dgm:pt>
    <dgm:pt modelId="{E725E69B-B9D8-455D-9957-2B566D2670EB}">
      <dgm:prSet phldrT="[文本]" custT="1"/>
      <dgm:spPr/>
      <dgm:t>
        <a:bodyPr/>
        <a:lstStyle/>
        <a:p>
          <a:r>
            <a:rPr lang="zh-CN" altLang="en-US" sz="1500" b="1" dirty="0">
              <a:latin typeface="微软雅黑" panose="020B0503020204020204" pitchFamily="34" charset="-122"/>
              <a:ea typeface="微软雅黑" panose="020B0503020204020204" pitchFamily="34" charset="-122"/>
            </a:rPr>
            <a:t>学院 </a:t>
          </a:r>
          <a:r>
            <a:rPr lang="zh-CN" altLang="en-US" sz="18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？</a:t>
          </a:r>
          <a:r>
            <a:rPr lang="zh-CN" altLang="en-US" sz="1500" b="1" dirty="0">
              <a:latin typeface="微软雅黑" panose="020B0503020204020204" pitchFamily="34" charset="-122"/>
              <a:ea typeface="微软雅黑" panose="020B0503020204020204" pitchFamily="34" charset="-122"/>
            </a:rPr>
            <a:t>根据省校下发方案设置并启用</a:t>
          </a:r>
        </a:p>
      </dgm:t>
    </dgm:pt>
    <dgm:pt modelId="{A170C364-DC13-40E9-AE71-B3C75BB54179}" type="parTrans" cxnId="{0B8770F4-DB96-413B-A76D-5D633A4AF718}">
      <dgm:prSet/>
      <dgm:spPr/>
      <dgm:t>
        <a:bodyPr/>
        <a:lstStyle/>
        <a:p>
          <a:endParaRPr lang="zh-CN" altLang="en-US"/>
        </a:p>
      </dgm:t>
    </dgm:pt>
    <dgm:pt modelId="{CB68F14C-DA87-40B6-B87A-66FF83E1B661}" type="sibTrans" cxnId="{0B8770F4-DB96-413B-A76D-5D633A4AF718}">
      <dgm:prSet/>
      <dgm:spPr/>
      <dgm:t>
        <a:bodyPr/>
        <a:lstStyle/>
        <a:p>
          <a:endParaRPr lang="zh-CN" altLang="en-US"/>
        </a:p>
      </dgm:t>
    </dgm:pt>
    <dgm:pt modelId="{FCAE0866-3CEF-41F6-8500-13BF031E08D5}">
      <dgm:prSet phldrT="[文本]"/>
      <dgm:spPr/>
      <dgm:t>
        <a:bodyPr/>
        <a:lstStyle/>
        <a:p>
          <a:r>
            <a:rPr lang="zh-CN" altLang="en-US" b="1" dirty="0">
              <a:latin typeface="微软雅黑" panose="020B0503020204020204" pitchFamily="34" charset="-122"/>
              <a:ea typeface="微软雅黑" panose="020B0503020204020204" pitchFamily="34" charset="-122"/>
            </a:rPr>
            <a:t>分部开课计划</a:t>
          </a:r>
          <a:r>
            <a:rPr lang="en-US" altLang="zh-CN" b="1" dirty="0">
              <a:latin typeface="微软雅黑" panose="020B0503020204020204" pitchFamily="34" charset="-122"/>
              <a:ea typeface="微软雅黑" panose="020B0503020204020204" pitchFamily="34" charset="-122"/>
            </a:rPr>
            <a:t> </a:t>
          </a:r>
          <a:endParaRPr lang="zh-CN" altLang="en-US" b="1" dirty="0"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CD61989E-43AA-4620-B9AA-EC1CEB733CD0}" type="parTrans" cxnId="{DA38B82B-0D4E-422F-9087-445B0FD0FD8A}">
      <dgm:prSet/>
      <dgm:spPr/>
      <dgm:t>
        <a:bodyPr/>
        <a:lstStyle/>
        <a:p>
          <a:endParaRPr lang="zh-CN" altLang="en-US"/>
        </a:p>
      </dgm:t>
    </dgm:pt>
    <dgm:pt modelId="{77DE06ED-6116-497E-B507-54168F2F0328}" type="sibTrans" cxnId="{DA38B82B-0D4E-422F-9087-445B0FD0FD8A}">
      <dgm:prSet/>
      <dgm:spPr/>
      <dgm:t>
        <a:bodyPr/>
        <a:lstStyle/>
        <a:p>
          <a:endParaRPr lang="zh-CN" altLang="en-US"/>
        </a:p>
      </dgm:t>
    </dgm:pt>
    <dgm:pt modelId="{EF35515E-FDEB-48BC-9487-E19A5B274809}">
      <dgm:prSet phldrT="[文本]"/>
      <dgm:spPr/>
      <dgm:t>
        <a:bodyPr/>
        <a:lstStyle/>
        <a:p>
          <a:r>
            <a:rPr lang="zh-CN" altLang="en-US" b="1" dirty="0">
              <a:latin typeface="微软雅黑" panose="020B0503020204020204" pitchFamily="34" charset="-122"/>
              <a:ea typeface="微软雅黑" panose="020B0503020204020204" pitchFamily="34" charset="-122"/>
            </a:rPr>
            <a:t>课程总表和学期开设课程</a:t>
          </a:r>
        </a:p>
      </dgm:t>
    </dgm:pt>
    <dgm:pt modelId="{456288B7-738D-4B9F-A975-D412B1AC0EB6}" type="parTrans" cxnId="{FA84CEDE-94C9-4109-9393-53A56D8DFF83}">
      <dgm:prSet/>
      <dgm:spPr/>
      <dgm:t>
        <a:bodyPr/>
        <a:lstStyle/>
        <a:p>
          <a:endParaRPr lang="zh-CN" altLang="en-US"/>
        </a:p>
      </dgm:t>
    </dgm:pt>
    <dgm:pt modelId="{C4DBD16F-4D67-4001-AFEA-9A96D7922E1A}" type="sibTrans" cxnId="{FA84CEDE-94C9-4109-9393-53A56D8DFF83}">
      <dgm:prSet/>
      <dgm:spPr/>
      <dgm:t>
        <a:bodyPr/>
        <a:lstStyle/>
        <a:p>
          <a:endParaRPr lang="zh-CN" altLang="en-US"/>
        </a:p>
      </dgm:t>
    </dgm:pt>
    <dgm:pt modelId="{338C9718-8862-40DF-B066-24E5F76C1EDC}">
      <dgm:prSet phldrT="[文本]"/>
      <dgm:spPr/>
      <dgm:t>
        <a:bodyPr/>
        <a:lstStyle/>
        <a:p>
          <a:r>
            <a:rPr lang="zh-CN" altLang="en-US" b="1" dirty="0">
              <a:latin typeface="微软雅黑" panose="020B0503020204020204" pitchFamily="34" charset="-122"/>
              <a:ea typeface="微软雅黑" panose="020B0503020204020204" pitchFamily="34" charset="-122"/>
            </a:rPr>
            <a:t>学习中心开课计划</a:t>
          </a:r>
        </a:p>
      </dgm:t>
    </dgm:pt>
    <dgm:pt modelId="{13959DE1-5EFE-486C-A83C-808F0463984B}" type="parTrans" cxnId="{95132CEB-B435-4634-9D26-8B6054ED1998}">
      <dgm:prSet/>
      <dgm:spPr/>
      <dgm:t>
        <a:bodyPr/>
        <a:lstStyle/>
        <a:p>
          <a:endParaRPr lang="zh-CN" altLang="en-US"/>
        </a:p>
      </dgm:t>
    </dgm:pt>
    <dgm:pt modelId="{8B4D52BB-7567-44E7-AA13-A9E2337885DF}" type="sibTrans" cxnId="{95132CEB-B435-4634-9D26-8B6054ED1998}">
      <dgm:prSet/>
      <dgm:spPr/>
      <dgm:t>
        <a:bodyPr/>
        <a:lstStyle/>
        <a:p>
          <a:endParaRPr lang="zh-CN" altLang="en-US"/>
        </a:p>
      </dgm:t>
    </dgm:pt>
    <dgm:pt modelId="{4898B8CF-1AF7-43F3-94CB-FB67DC867C2D}">
      <dgm:prSet phldrT="[文本]"/>
      <dgm:spPr/>
      <dgm:t>
        <a:bodyPr/>
        <a:lstStyle/>
        <a:p>
          <a:r>
            <a:rPr lang="zh-CN" altLang="en-US" b="1" dirty="0">
              <a:latin typeface="微软雅黑" panose="020B0503020204020204" pitchFamily="34" charset="-122"/>
              <a:ea typeface="微软雅黑" panose="020B0503020204020204" pitchFamily="34" charset="-122"/>
            </a:rPr>
            <a:t>设置课程总表和学期开设课程</a:t>
          </a:r>
        </a:p>
      </dgm:t>
    </dgm:pt>
    <dgm:pt modelId="{0CD5FD88-8974-4B7E-A86E-1938B888DC93}" type="parTrans" cxnId="{F0EC587B-D94A-4845-B54A-C84B09475B08}">
      <dgm:prSet/>
      <dgm:spPr/>
      <dgm:t>
        <a:bodyPr/>
        <a:lstStyle/>
        <a:p>
          <a:endParaRPr lang="zh-CN" altLang="en-US"/>
        </a:p>
      </dgm:t>
    </dgm:pt>
    <dgm:pt modelId="{A4F5D629-12EF-4A31-AC4E-A4F778E86FF9}" type="sibTrans" cxnId="{F0EC587B-D94A-4845-B54A-C84B09475B08}">
      <dgm:prSet/>
      <dgm:spPr/>
      <dgm:t>
        <a:bodyPr/>
        <a:lstStyle/>
        <a:p>
          <a:endParaRPr lang="zh-CN" altLang="en-US"/>
        </a:p>
      </dgm:t>
    </dgm:pt>
    <dgm:pt modelId="{4F9B068F-156F-45CD-8F5E-1DE96C1C32C9}">
      <dgm:prSet phldrT="[文本]"/>
      <dgm:spPr/>
      <dgm:t>
        <a:bodyPr/>
        <a:lstStyle/>
        <a:p>
          <a:r>
            <a:rPr lang="zh-CN" altLang="en-US" b="1" dirty="0">
              <a:latin typeface="微软雅黑" panose="020B0503020204020204" pitchFamily="34" charset="-122"/>
              <a:ea typeface="微软雅黑" panose="020B0503020204020204" pitchFamily="34" charset="-122"/>
            </a:rPr>
            <a:t>课程注册</a:t>
          </a:r>
          <a:r>
            <a:rPr lang="en-US" altLang="zh-CN" b="1" dirty="0">
              <a:latin typeface="微软雅黑" panose="020B0503020204020204" pitchFamily="34" charset="-122"/>
              <a:ea typeface="微软雅黑" panose="020B0503020204020204" pitchFamily="34" charset="-122"/>
            </a:rPr>
            <a:t>&amp;</a:t>
          </a:r>
          <a:r>
            <a:rPr lang="zh-CN" altLang="en-US" b="1" dirty="0">
              <a:latin typeface="微软雅黑" panose="020B0503020204020204" pitchFamily="34" charset="-122"/>
              <a:ea typeface="微软雅黑" panose="020B0503020204020204" pitchFamily="34" charset="-122"/>
            </a:rPr>
            <a:t>确认选课</a:t>
          </a:r>
        </a:p>
      </dgm:t>
    </dgm:pt>
    <dgm:pt modelId="{8C8298B0-FDD1-4090-92EB-3541836C4F71}" type="parTrans" cxnId="{27627A0C-F429-43B0-9C81-4E1D41C43C18}">
      <dgm:prSet/>
      <dgm:spPr/>
      <dgm:t>
        <a:bodyPr/>
        <a:lstStyle/>
        <a:p>
          <a:endParaRPr lang="zh-CN" altLang="en-US"/>
        </a:p>
      </dgm:t>
    </dgm:pt>
    <dgm:pt modelId="{B350A75F-C0B2-4B4A-B229-C9B45103EEB9}" type="sibTrans" cxnId="{27627A0C-F429-43B0-9C81-4E1D41C43C18}">
      <dgm:prSet/>
      <dgm:spPr/>
      <dgm:t>
        <a:bodyPr/>
        <a:lstStyle/>
        <a:p>
          <a:endParaRPr lang="zh-CN" altLang="en-US"/>
        </a:p>
      </dgm:t>
    </dgm:pt>
    <dgm:pt modelId="{70FF6A2B-80C4-4B45-8260-953ACBA81E55}">
      <dgm:prSet phldrT="[文本]"/>
      <dgm:spPr/>
      <dgm:t>
        <a:bodyPr/>
        <a:lstStyle/>
        <a:p>
          <a:r>
            <a:rPr lang="zh-CN" altLang="en-US" b="1" dirty="0">
              <a:latin typeface="微软雅黑" panose="020B0503020204020204" pitchFamily="34" charset="-122"/>
              <a:ea typeface="微软雅黑" panose="020B0503020204020204" pitchFamily="34" charset="-122"/>
            </a:rPr>
            <a:t>教学分班</a:t>
          </a:r>
          <a:r>
            <a:rPr lang="en-US" altLang="zh-CN" b="1" dirty="0">
              <a:latin typeface="微软雅黑" panose="020B0503020204020204" pitchFamily="34" charset="-122"/>
              <a:ea typeface="微软雅黑" panose="020B0503020204020204" pitchFamily="34" charset="-122"/>
            </a:rPr>
            <a:t>&amp;</a:t>
          </a:r>
          <a:r>
            <a:rPr lang="zh-CN" altLang="en-US" b="1" dirty="0">
              <a:latin typeface="微软雅黑" panose="020B0503020204020204" pitchFamily="34" charset="-122"/>
              <a:ea typeface="微软雅黑" panose="020B0503020204020204" pitchFamily="34" charset="-122"/>
            </a:rPr>
            <a:t>安排辅导教师</a:t>
          </a:r>
        </a:p>
      </dgm:t>
    </dgm:pt>
    <dgm:pt modelId="{8FCDE184-FC02-4077-B97D-D8A701ACA0A2}" type="parTrans" cxnId="{DA152ECE-91B8-4B4C-9066-402768396837}">
      <dgm:prSet/>
      <dgm:spPr/>
      <dgm:t>
        <a:bodyPr/>
        <a:lstStyle/>
        <a:p>
          <a:endParaRPr lang="zh-CN" altLang="en-US"/>
        </a:p>
      </dgm:t>
    </dgm:pt>
    <dgm:pt modelId="{2480C6F2-8E5D-485F-804F-E03D0CB45409}" type="sibTrans" cxnId="{DA152ECE-91B8-4B4C-9066-402768396837}">
      <dgm:prSet/>
      <dgm:spPr/>
      <dgm:t>
        <a:bodyPr/>
        <a:lstStyle/>
        <a:p>
          <a:endParaRPr lang="zh-CN" altLang="en-US"/>
        </a:p>
      </dgm:t>
    </dgm:pt>
    <dgm:pt modelId="{7FADE046-A091-41DF-9101-A5E8625F8DEB}" type="pres">
      <dgm:prSet presAssocID="{3D497EA5-3A98-4E51-AC51-4BF022E5486D}" presName="Name0" presStyleCnt="0">
        <dgm:presLayoutVars>
          <dgm:dir/>
          <dgm:resizeHandles val="exact"/>
        </dgm:presLayoutVars>
      </dgm:prSet>
      <dgm:spPr/>
    </dgm:pt>
    <dgm:pt modelId="{F97F9A48-06E1-457E-8718-F74E8A3F3FC4}" type="pres">
      <dgm:prSet presAssocID="{25E52F21-44C8-4E5F-AAC5-66843C76D374}" presName="node" presStyleLbl="node1" presStyleIdx="0" presStyleCnt="8">
        <dgm:presLayoutVars>
          <dgm:bulletEnabled val="1"/>
        </dgm:presLayoutVars>
      </dgm:prSet>
      <dgm:spPr/>
    </dgm:pt>
    <dgm:pt modelId="{A1C121A0-80AD-4B8B-865D-2FE1A58BE4F6}" type="pres">
      <dgm:prSet presAssocID="{25B1DFD5-06A8-4428-A4A7-11ED72EE9427}" presName="sibTrans" presStyleLbl="sibTrans1D1" presStyleIdx="0" presStyleCnt="7"/>
      <dgm:spPr/>
    </dgm:pt>
    <dgm:pt modelId="{DCB309C7-3261-48C7-812D-590472E2D726}" type="pres">
      <dgm:prSet presAssocID="{25B1DFD5-06A8-4428-A4A7-11ED72EE9427}" presName="connectorText" presStyleLbl="sibTrans1D1" presStyleIdx="0" presStyleCnt="7"/>
      <dgm:spPr/>
    </dgm:pt>
    <dgm:pt modelId="{2512E39E-6E7C-46D1-B7D7-898566309DAF}" type="pres">
      <dgm:prSet presAssocID="{07F940D9-063E-4CCB-B316-9397ED9333AB}" presName="node" presStyleLbl="node1" presStyleIdx="1" presStyleCnt="8">
        <dgm:presLayoutVars>
          <dgm:bulletEnabled val="1"/>
        </dgm:presLayoutVars>
      </dgm:prSet>
      <dgm:spPr/>
    </dgm:pt>
    <dgm:pt modelId="{1677CF61-6A42-4204-8119-4415EC6862A4}" type="pres">
      <dgm:prSet presAssocID="{D7EE60E2-3C36-4278-9966-F323C7A9087C}" presName="sibTrans" presStyleLbl="sibTrans1D1" presStyleIdx="1" presStyleCnt="7"/>
      <dgm:spPr/>
    </dgm:pt>
    <dgm:pt modelId="{7CAC894C-C936-4C23-ABF9-649AC330CB80}" type="pres">
      <dgm:prSet presAssocID="{D7EE60E2-3C36-4278-9966-F323C7A9087C}" presName="connectorText" presStyleLbl="sibTrans1D1" presStyleIdx="1" presStyleCnt="7"/>
      <dgm:spPr/>
    </dgm:pt>
    <dgm:pt modelId="{D41D62F5-CF01-463F-90B0-989AD20836C6}" type="pres">
      <dgm:prSet presAssocID="{D1DA2444-A084-441C-8B6C-E15D8A7D0AEE}" presName="node" presStyleLbl="node1" presStyleIdx="2" presStyleCnt="8">
        <dgm:presLayoutVars>
          <dgm:bulletEnabled val="1"/>
        </dgm:presLayoutVars>
      </dgm:prSet>
      <dgm:spPr/>
    </dgm:pt>
    <dgm:pt modelId="{5DAD2459-D42E-424B-95F2-1AFE9EAE7C3D}" type="pres">
      <dgm:prSet presAssocID="{84B02F75-7D0D-455F-A996-73EDE3E8A309}" presName="sibTrans" presStyleLbl="sibTrans1D1" presStyleIdx="2" presStyleCnt="7"/>
      <dgm:spPr/>
    </dgm:pt>
    <dgm:pt modelId="{580DB65D-854C-4858-88C7-6EB60D995A82}" type="pres">
      <dgm:prSet presAssocID="{84B02F75-7D0D-455F-A996-73EDE3E8A309}" presName="connectorText" presStyleLbl="sibTrans1D1" presStyleIdx="2" presStyleCnt="7"/>
      <dgm:spPr/>
    </dgm:pt>
    <dgm:pt modelId="{9EEC4B96-B73C-40A3-AE5F-9F11B9A35EE5}" type="pres">
      <dgm:prSet presAssocID="{DFFE6062-AF5A-491D-BE2A-84CB7F441F4A}" presName="node" presStyleLbl="node1" presStyleIdx="3" presStyleCnt="8">
        <dgm:presLayoutVars>
          <dgm:bulletEnabled val="1"/>
        </dgm:presLayoutVars>
      </dgm:prSet>
      <dgm:spPr/>
    </dgm:pt>
    <dgm:pt modelId="{33507D1D-6117-42D7-8E9A-FFA725073134}" type="pres">
      <dgm:prSet presAssocID="{EE353A2C-4F60-43F7-BFCD-3FB4A09BAE15}" presName="sibTrans" presStyleLbl="sibTrans1D1" presStyleIdx="3" presStyleCnt="7"/>
      <dgm:spPr/>
    </dgm:pt>
    <dgm:pt modelId="{536711A8-4022-4029-B237-252573BFFC10}" type="pres">
      <dgm:prSet presAssocID="{EE353A2C-4F60-43F7-BFCD-3FB4A09BAE15}" presName="connectorText" presStyleLbl="sibTrans1D1" presStyleIdx="3" presStyleCnt="7"/>
      <dgm:spPr/>
    </dgm:pt>
    <dgm:pt modelId="{80527CAA-CF64-46EF-86CB-5F02E84CACAB}" type="pres">
      <dgm:prSet presAssocID="{FCAE0866-3CEF-41F6-8500-13BF031E08D5}" presName="node" presStyleLbl="node1" presStyleIdx="4" presStyleCnt="8">
        <dgm:presLayoutVars>
          <dgm:bulletEnabled val="1"/>
        </dgm:presLayoutVars>
      </dgm:prSet>
      <dgm:spPr/>
    </dgm:pt>
    <dgm:pt modelId="{EA09D9D2-77E3-40FB-BD16-1058B00D398F}" type="pres">
      <dgm:prSet presAssocID="{77DE06ED-6116-497E-B507-54168F2F0328}" presName="sibTrans" presStyleLbl="sibTrans1D1" presStyleIdx="4" presStyleCnt="7"/>
      <dgm:spPr/>
    </dgm:pt>
    <dgm:pt modelId="{B98E7ACD-F1FF-4F4C-BFBF-6F0E7B1E297E}" type="pres">
      <dgm:prSet presAssocID="{77DE06ED-6116-497E-B507-54168F2F0328}" presName="connectorText" presStyleLbl="sibTrans1D1" presStyleIdx="4" presStyleCnt="7"/>
      <dgm:spPr/>
    </dgm:pt>
    <dgm:pt modelId="{C2710C09-FB6F-40B8-9665-23ECBBF24BBB}" type="pres">
      <dgm:prSet presAssocID="{338C9718-8862-40DF-B066-24E5F76C1EDC}" presName="node" presStyleLbl="node1" presStyleIdx="5" presStyleCnt="8">
        <dgm:presLayoutVars>
          <dgm:bulletEnabled val="1"/>
        </dgm:presLayoutVars>
      </dgm:prSet>
      <dgm:spPr/>
    </dgm:pt>
    <dgm:pt modelId="{E74194B9-7FDB-4387-9BF1-CE2F18536C95}" type="pres">
      <dgm:prSet presAssocID="{8B4D52BB-7567-44E7-AA13-A9E2337885DF}" presName="sibTrans" presStyleLbl="sibTrans1D1" presStyleIdx="5" presStyleCnt="7"/>
      <dgm:spPr/>
    </dgm:pt>
    <dgm:pt modelId="{6ADDAA77-C764-4FBA-9528-C3FD523443AD}" type="pres">
      <dgm:prSet presAssocID="{8B4D52BB-7567-44E7-AA13-A9E2337885DF}" presName="connectorText" presStyleLbl="sibTrans1D1" presStyleIdx="5" presStyleCnt="7"/>
      <dgm:spPr/>
    </dgm:pt>
    <dgm:pt modelId="{D211FAF9-B17E-4415-92AD-84798E2DCEC4}" type="pres">
      <dgm:prSet presAssocID="{4F9B068F-156F-45CD-8F5E-1DE96C1C32C9}" presName="node" presStyleLbl="node1" presStyleIdx="6" presStyleCnt="8">
        <dgm:presLayoutVars>
          <dgm:bulletEnabled val="1"/>
        </dgm:presLayoutVars>
      </dgm:prSet>
      <dgm:spPr/>
    </dgm:pt>
    <dgm:pt modelId="{C8D45C73-9A91-4D71-8A76-2873C1126817}" type="pres">
      <dgm:prSet presAssocID="{B350A75F-C0B2-4B4A-B229-C9B45103EEB9}" presName="sibTrans" presStyleLbl="sibTrans1D1" presStyleIdx="6" presStyleCnt="7"/>
      <dgm:spPr/>
    </dgm:pt>
    <dgm:pt modelId="{764D26E7-8808-41B4-8B4E-7996C7AD8296}" type="pres">
      <dgm:prSet presAssocID="{B350A75F-C0B2-4B4A-B229-C9B45103EEB9}" presName="connectorText" presStyleLbl="sibTrans1D1" presStyleIdx="6" presStyleCnt="7"/>
      <dgm:spPr/>
    </dgm:pt>
    <dgm:pt modelId="{CFBB79E4-267F-4574-A6D9-A7B49620F831}" type="pres">
      <dgm:prSet presAssocID="{70FF6A2B-80C4-4B45-8260-953ACBA81E55}" presName="node" presStyleLbl="node1" presStyleIdx="7" presStyleCnt="8">
        <dgm:presLayoutVars>
          <dgm:bulletEnabled val="1"/>
        </dgm:presLayoutVars>
      </dgm:prSet>
      <dgm:spPr/>
    </dgm:pt>
  </dgm:ptLst>
  <dgm:cxnLst>
    <dgm:cxn modelId="{F6FF4A0C-1BA8-4787-BA29-8A273F7E40E0}" type="presOf" srcId="{FCAE0866-3CEF-41F6-8500-13BF031E08D5}" destId="{80527CAA-CF64-46EF-86CB-5F02E84CACAB}" srcOrd="0" destOrd="0" presId="urn:microsoft.com/office/officeart/2005/8/layout/bProcess3"/>
    <dgm:cxn modelId="{27627A0C-F429-43B0-9C81-4E1D41C43C18}" srcId="{3D497EA5-3A98-4E51-AC51-4BF022E5486D}" destId="{4F9B068F-156F-45CD-8F5E-1DE96C1C32C9}" srcOrd="6" destOrd="0" parTransId="{8C8298B0-FDD1-4090-92EB-3541836C4F71}" sibTransId="{B350A75F-C0B2-4B4A-B229-C9B45103EEB9}"/>
    <dgm:cxn modelId="{7D9B3B0E-1356-42BA-BF00-D05DF89E061D}" type="presOf" srcId="{FB37FBA6-9DB0-4443-8E57-F56F52769205}" destId="{D41D62F5-CF01-463F-90B0-989AD20836C6}" srcOrd="0" destOrd="1" presId="urn:microsoft.com/office/officeart/2005/8/layout/bProcess3"/>
    <dgm:cxn modelId="{AC440921-763B-4DA8-94FA-2C78B845579C}" type="presOf" srcId="{EE353A2C-4F60-43F7-BFCD-3FB4A09BAE15}" destId="{536711A8-4022-4029-B237-252573BFFC10}" srcOrd="1" destOrd="0" presId="urn:microsoft.com/office/officeart/2005/8/layout/bProcess3"/>
    <dgm:cxn modelId="{DA38B82B-0D4E-422F-9087-445B0FD0FD8A}" srcId="{3D497EA5-3A98-4E51-AC51-4BF022E5486D}" destId="{FCAE0866-3CEF-41F6-8500-13BF031E08D5}" srcOrd="4" destOrd="0" parTransId="{CD61989E-43AA-4620-B9AA-EC1CEB733CD0}" sibTransId="{77DE06ED-6116-497E-B507-54168F2F0328}"/>
    <dgm:cxn modelId="{B360D02B-0424-4EC5-AC38-55EC937C7B56}" type="presOf" srcId="{4F9B068F-156F-45CD-8F5E-1DE96C1C32C9}" destId="{D211FAF9-B17E-4415-92AD-84798E2DCEC4}" srcOrd="0" destOrd="0" presId="urn:microsoft.com/office/officeart/2005/8/layout/bProcess3"/>
    <dgm:cxn modelId="{5903812E-548F-44CC-8826-7429ECFE840E}" srcId="{3D497EA5-3A98-4E51-AC51-4BF022E5486D}" destId="{07F940D9-063E-4CCB-B316-9397ED9333AB}" srcOrd="1" destOrd="0" parTransId="{AD195B65-7817-42FE-B3B9-8F5574F3C550}" sibTransId="{D7EE60E2-3C36-4278-9966-F323C7A9087C}"/>
    <dgm:cxn modelId="{B5947233-3D9E-492E-A7F2-A220FF3FFBA3}" type="presOf" srcId="{B350A75F-C0B2-4B4A-B229-C9B45103EEB9}" destId="{764D26E7-8808-41B4-8B4E-7996C7AD8296}" srcOrd="1" destOrd="0" presId="urn:microsoft.com/office/officeart/2005/8/layout/bProcess3"/>
    <dgm:cxn modelId="{EB308936-9BD1-4A3E-99FD-B1F8A84CD763}" type="presOf" srcId="{EE353A2C-4F60-43F7-BFCD-3FB4A09BAE15}" destId="{33507D1D-6117-42D7-8E9A-FFA725073134}" srcOrd="0" destOrd="0" presId="urn:microsoft.com/office/officeart/2005/8/layout/bProcess3"/>
    <dgm:cxn modelId="{2180613D-4942-4B64-9591-A4FF4752CA68}" type="presOf" srcId="{D7EE60E2-3C36-4278-9966-F323C7A9087C}" destId="{1677CF61-6A42-4204-8119-4415EC6862A4}" srcOrd="0" destOrd="0" presId="urn:microsoft.com/office/officeart/2005/8/layout/bProcess3"/>
    <dgm:cxn modelId="{94D0733F-A21B-4CF1-842C-FF5C6E89781D}" srcId="{3D497EA5-3A98-4E51-AC51-4BF022E5486D}" destId="{25E52F21-44C8-4E5F-AAC5-66843C76D374}" srcOrd="0" destOrd="0" parTransId="{7DFC338F-B537-4A40-A15A-0F21EE8F57B1}" sibTransId="{25B1DFD5-06A8-4428-A4A7-11ED72EE9427}"/>
    <dgm:cxn modelId="{536BAF5F-34A5-490D-8DC7-94885B2A8099}" type="presOf" srcId="{137E7E40-1B80-47B6-93F9-7ACCCBF7277F}" destId="{2512E39E-6E7C-46D1-B7D7-898566309DAF}" srcOrd="0" destOrd="1" presId="urn:microsoft.com/office/officeart/2005/8/layout/bProcess3"/>
    <dgm:cxn modelId="{6763E444-31BF-4AA7-B264-B74E46DCC210}" type="presOf" srcId="{07F940D9-063E-4CCB-B316-9397ED9333AB}" destId="{2512E39E-6E7C-46D1-B7D7-898566309DAF}" srcOrd="0" destOrd="0" presId="urn:microsoft.com/office/officeart/2005/8/layout/bProcess3"/>
    <dgm:cxn modelId="{7773DA67-5999-4DC5-8297-007A400614D8}" type="presOf" srcId="{D1DA2444-A084-441C-8B6C-E15D8A7D0AEE}" destId="{D41D62F5-CF01-463F-90B0-989AD20836C6}" srcOrd="0" destOrd="0" presId="urn:microsoft.com/office/officeart/2005/8/layout/bProcess3"/>
    <dgm:cxn modelId="{D74F706C-20FC-447D-A0B4-D3F098D36463}" type="presOf" srcId="{E725E69B-B9D8-455D-9957-2B566D2670EB}" destId="{9EEC4B96-B73C-40A3-AE5F-9F11B9A35EE5}" srcOrd="0" destOrd="1" presId="urn:microsoft.com/office/officeart/2005/8/layout/bProcess3"/>
    <dgm:cxn modelId="{79785E79-7593-44A4-B3C3-51B08063874D}" type="presOf" srcId="{25B1DFD5-06A8-4428-A4A7-11ED72EE9427}" destId="{DCB309C7-3261-48C7-812D-590472E2D726}" srcOrd="1" destOrd="0" presId="urn:microsoft.com/office/officeart/2005/8/layout/bProcess3"/>
    <dgm:cxn modelId="{F0EC587B-D94A-4845-B54A-C84B09475B08}" srcId="{338C9718-8862-40DF-B066-24E5F76C1EDC}" destId="{4898B8CF-1AF7-43F3-94CB-FB67DC867C2D}" srcOrd="0" destOrd="0" parTransId="{0CD5FD88-8974-4B7E-A86E-1938B888DC93}" sibTransId="{A4F5D629-12EF-4A31-AC4E-A4F778E86FF9}"/>
    <dgm:cxn modelId="{8C4AC57E-8396-473B-BB8E-13DB03B8F6BC}" type="presOf" srcId="{8B4D52BB-7567-44E7-AA13-A9E2337885DF}" destId="{6ADDAA77-C764-4FBA-9528-C3FD523443AD}" srcOrd="1" destOrd="0" presId="urn:microsoft.com/office/officeart/2005/8/layout/bProcess3"/>
    <dgm:cxn modelId="{097FB17F-5E90-4875-BF9B-37D5B3BDBAD4}" type="presOf" srcId="{77DE06ED-6116-497E-B507-54168F2F0328}" destId="{B98E7ACD-F1FF-4F4C-BFBF-6F0E7B1E297E}" srcOrd="1" destOrd="0" presId="urn:microsoft.com/office/officeart/2005/8/layout/bProcess3"/>
    <dgm:cxn modelId="{86BB7891-25DB-484C-BD4B-E4E30ED3DDE2}" type="presOf" srcId="{D7EE60E2-3C36-4278-9966-F323C7A9087C}" destId="{7CAC894C-C936-4C23-ABF9-649AC330CB80}" srcOrd="1" destOrd="0" presId="urn:microsoft.com/office/officeart/2005/8/layout/bProcess3"/>
    <dgm:cxn modelId="{98C57492-EA41-49D2-9530-A8F427D0B08D}" type="presOf" srcId="{84B02F75-7D0D-455F-A996-73EDE3E8A309}" destId="{5DAD2459-D42E-424B-95F2-1AFE9EAE7C3D}" srcOrd="0" destOrd="0" presId="urn:microsoft.com/office/officeart/2005/8/layout/bProcess3"/>
    <dgm:cxn modelId="{50F98D95-2906-4138-825B-DBE5920E8E8B}" type="presOf" srcId="{B350A75F-C0B2-4B4A-B229-C9B45103EEB9}" destId="{C8D45C73-9A91-4D71-8A76-2873C1126817}" srcOrd="0" destOrd="0" presId="urn:microsoft.com/office/officeart/2005/8/layout/bProcess3"/>
    <dgm:cxn modelId="{07F19C96-A815-4683-B46E-BDCC2599FD86}" type="presOf" srcId="{25E52F21-44C8-4E5F-AAC5-66843C76D374}" destId="{F97F9A48-06E1-457E-8718-F74E8A3F3FC4}" srcOrd="0" destOrd="0" presId="urn:microsoft.com/office/officeart/2005/8/layout/bProcess3"/>
    <dgm:cxn modelId="{08F203A2-DAF7-4D92-A8D8-C78A7941F9EB}" type="presOf" srcId="{DFFE6062-AF5A-491D-BE2A-84CB7F441F4A}" destId="{9EEC4B96-B73C-40A3-AE5F-9F11B9A35EE5}" srcOrd="0" destOrd="0" presId="urn:microsoft.com/office/officeart/2005/8/layout/bProcess3"/>
    <dgm:cxn modelId="{67A7D7A4-8946-488D-B413-8A7712D0687A}" type="presOf" srcId="{70FF6A2B-80C4-4B45-8260-953ACBA81E55}" destId="{CFBB79E4-267F-4574-A6D9-A7B49620F831}" srcOrd="0" destOrd="0" presId="urn:microsoft.com/office/officeart/2005/8/layout/bProcess3"/>
    <dgm:cxn modelId="{E032B0A5-8562-4B3B-8DA3-603D23613D28}" srcId="{3D497EA5-3A98-4E51-AC51-4BF022E5486D}" destId="{DFFE6062-AF5A-491D-BE2A-84CB7F441F4A}" srcOrd="3" destOrd="0" parTransId="{61126DF7-7107-479E-A697-3FDB7F735C9C}" sibTransId="{EE353A2C-4F60-43F7-BFCD-3FB4A09BAE15}"/>
    <dgm:cxn modelId="{6C2750A6-D03A-4BF5-9C51-3E547C148EDD}" srcId="{07F940D9-063E-4CCB-B316-9397ED9333AB}" destId="{137E7E40-1B80-47B6-93F9-7ACCCBF7277F}" srcOrd="0" destOrd="0" parTransId="{B9FE9948-831C-48E3-ADF0-681726DA5E1A}" sibTransId="{F0E20155-2CCA-412C-9055-5B3C72B6517A}"/>
    <dgm:cxn modelId="{8976B0AC-BB20-4EE9-AB55-C92DB0E7B7B2}" srcId="{3D497EA5-3A98-4E51-AC51-4BF022E5486D}" destId="{D1DA2444-A084-441C-8B6C-E15D8A7D0AEE}" srcOrd="2" destOrd="0" parTransId="{404851B8-4829-408D-AB96-8FD5EAA4B074}" sibTransId="{84B02F75-7D0D-455F-A996-73EDE3E8A309}"/>
    <dgm:cxn modelId="{C25061B2-5C68-4AD2-833F-7DB6186D6C5C}" type="presOf" srcId="{25B1DFD5-06A8-4428-A4A7-11ED72EE9427}" destId="{A1C121A0-80AD-4B8B-865D-2FE1A58BE4F6}" srcOrd="0" destOrd="0" presId="urn:microsoft.com/office/officeart/2005/8/layout/bProcess3"/>
    <dgm:cxn modelId="{259430B7-FED2-4E8D-9DB9-3D565249D372}" type="presOf" srcId="{EF35515E-FDEB-48BC-9487-E19A5B274809}" destId="{80527CAA-CF64-46EF-86CB-5F02E84CACAB}" srcOrd="0" destOrd="1" presId="urn:microsoft.com/office/officeart/2005/8/layout/bProcess3"/>
    <dgm:cxn modelId="{288482BA-F4A3-4510-A3FA-A9D6D09D5E28}" type="presOf" srcId="{3D497EA5-3A98-4E51-AC51-4BF022E5486D}" destId="{7FADE046-A091-41DF-9101-A5E8625F8DEB}" srcOrd="0" destOrd="0" presId="urn:microsoft.com/office/officeart/2005/8/layout/bProcess3"/>
    <dgm:cxn modelId="{DE6321C1-430E-4384-B6FB-C026BB3AE1EE}" type="presOf" srcId="{338C9718-8862-40DF-B066-24E5F76C1EDC}" destId="{C2710C09-FB6F-40B8-9665-23ECBBF24BBB}" srcOrd="0" destOrd="0" presId="urn:microsoft.com/office/officeart/2005/8/layout/bProcess3"/>
    <dgm:cxn modelId="{DA152ECE-91B8-4B4C-9066-402768396837}" srcId="{3D497EA5-3A98-4E51-AC51-4BF022E5486D}" destId="{70FF6A2B-80C4-4B45-8260-953ACBA81E55}" srcOrd="7" destOrd="0" parTransId="{8FCDE184-FC02-4077-B97D-D8A701ACA0A2}" sibTransId="{2480C6F2-8E5D-485F-804F-E03D0CB45409}"/>
    <dgm:cxn modelId="{9E29BAD0-8427-48FE-B7C4-F88749F01474}" type="presOf" srcId="{84B02F75-7D0D-455F-A996-73EDE3E8A309}" destId="{580DB65D-854C-4858-88C7-6EB60D995A82}" srcOrd="1" destOrd="0" presId="urn:microsoft.com/office/officeart/2005/8/layout/bProcess3"/>
    <dgm:cxn modelId="{2CD13FD1-4217-4189-835B-8593C3D84C17}" type="presOf" srcId="{77DE06ED-6116-497E-B507-54168F2F0328}" destId="{EA09D9D2-77E3-40FB-BD16-1058B00D398F}" srcOrd="0" destOrd="0" presId="urn:microsoft.com/office/officeart/2005/8/layout/bProcess3"/>
    <dgm:cxn modelId="{FA84CEDE-94C9-4109-9393-53A56D8DFF83}" srcId="{FCAE0866-3CEF-41F6-8500-13BF031E08D5}" destId="{EF35515E-FDEB-48BC-9487-E19A5B274809}" srcOrd="0" destOrd="0" parTransId="{456288B7-738D-4B9F-A975-D412B1AC0EB6}" sibTransId="{C4DBD16F-4D67-4001-AFEA-9A96D7922E1A}"/>
    <dgm:cxn modelId="{95132CEB-B435-4634-9D26-8B6054ED1998}" srcId="{3D497EA5-3A98-4E51-AC51-4BF022E5486D}" destId="{338C9718-8862-40DF-B066-24E5F76C1EDC}" srcOrd="5" destOrd="0" parTransId="{13959DE1-5EFE-486C-A83C-808F0463984B}" sibTransId="{8B4D52BB-7567-44E7-AA13-A9E2337885DF}"/>
    <dgm:cxn modelId="{0B8770F4-DB96-413B-A76D-5D633A4AF718}" srcId="{DFFE6062-AF5A-491D-BE2A-84CB7F441F4A}" destId="{E725E69B-B9D8-455D-9957-2B566D2670EB}" srcOrd="0" destOrd="0" parTransId="{A170C364-DC13-40E9-AE71-B3C75BB54179}" sibTransId="{CB68F14C-DA87-40B6-B87A-66FF83E1B661}"/>
    <dgm:cxn modelId="{54BAA9F8-C512-4C6F-9834-CD1455A8A4A7}" type="presOf" srcId="{8B4D52BB-7567-44E7-AA13-A9E2337885DF}" destId="{E74194B9-7FDB-4387-9BF1-CE2F18536C95}" srcOrd="0" destOrd="0" presId="urn:microsoft.com/office/officeart/2005/8/layout/bProcess3"/>
    <dgm:cxn modelId="{724FB7FA-021E-4B11-B36F-9DE19A6CE6BD}" srcId="{D1DA2444-A084-441C-8B6C-E15D8A7D0AEE}" destId="{FB37FBA6-9DB0-4443-8E57-F56F52769205}" srcOrd="0" destOrd="0" parTransId="{60D91017-4F25-4606-82D9-C0D7B06991B1}" sibTransId="{A733E38A-D9CA-4BE0-AACD-031CDFA17C3A}"/>
    <dgm:cxn modelId="{0F6D0FFE-D4D8-4F67-AACC-123263791C03}" type="presOf" srcId="{4898B8CF-1AF7-43F3-94CB-FB67DC867C2D}" destId="{C2710C09-FB6F-40B8-9665-23ECBBF24BBB}" srcOrd="0" destOrd="1" presId="urn:microsoft.com/office/officeart/2005/8/layout/bProcess3"/>
    <dgm:cxn modelId="{FAF97288-A85D-46C0-AE6F-7ACF50FDF635}" type="presParOf" srcId="{7FADE046-A091-41DF-9101-A5E8625F8DEB}" destId="{F97F9A48-06E1-457E-8718-F74E8A3F3FC4}" srcOrd="0" destOrd="0" presId="urn:microsoft.com/office/officeart/2005/8/layout/bProcess3"/>
    <dgm:cxn modelId="{EA0C3034-F516-4515-8D1C-FDA3A2EBC46C}" type="presParOf" srcId="{7FADE046-A091-41DF-9101-A5E8625F8DEB}" destId="{A1C121A0-80AD-4B8B-865D-2FE1A58BE4F6}" srcOrd="1" destOrd="0" presId="urn:microsoft.com/office/officeart/2005/8/layout/bProcess3"/>
    <dgm:cxn modelId="{3BD3C1D2-F531-4926-BC8F-4302092D9A68}" type="presParOf" srcId="{A1C121A0-80AD-4B8B-865D-2FE1A58BE4F6}" destId="{DCB309C7-3261-48C7-812D-590472E2D726}" srcOrd="0" destOrd="0" presId="urn:microsoft.com/office/officeart/2005/8/layout/bProcess3"/>
    <dgm:cxn modelId="{E63518DD-F068-4CE0-BB2C-5259821EB0E6}" type="presParOf" srcId="{7FADE046-A091-41DF-9101-A5E8625F8DEB}" destId="{2512E39E-6E7C-46D1-B7D7-898566309DAF}" srcOrd="2" destOrd="0" presId="urn:microsoft.com/office/officeart/2005/8/layout/bProcess3"/>
    <dgm:cxn modelId="{42745AC9-4865-4F9A-8C3E-5670C29679B5}" type="presParOf" srcId="{7FADE046-A091-41DF-9101-A5E8625F8DEB}" destId="{1677CF61-6A42-4204-8119-4415EC6862A4}" srcOrd="3" destOrd="0" presId="urn:microsoft.com/office/officeart/2005/8/layout/bProcess3"/>
    <dgm:cxn modelId="{E01D5337-B750-45BA-961F-9A61BD8ED2F3}" type="presParOf" srcId="{1677CF61-6A42-4204-8119-4415EC6862A4}" destId="{7CAC894C-C936-4C23-ABF9-649AC330CB80}" srcOrd="0" destOrd="0" presId="urn:microsoft.com/office/officeart/2005/8/layout/bProcess3"/>
    <dgm:cxn modelId="{D6A6EEDC-9C37-454F-A325-6978CEB4B796}" type="presParOf" srcId="{7FADE046-A091-41DF-9101-A5E8625F8DEB}" destId="{D41D62F5-CF01-463F-90B0-989AD20836C6}" srcOrd="4" destOrd="0" presId="urn:microsoft.com/office/officeart/2005/8/layout/bProcess3"/>
    <dgm:cxn modelId="{D0232A69-4B65-4435-A659-FF8F3D5323D7}" type="presParOf" srcId="{7FADE046-A091-41DF-9101-A5E8625F8DEB}" destId="{5DAD2459-D42E-424B-95F2-1AFE9EAE7C3D}" srcOrd="5" destOrd="0" presId="urn:microsoft.com/office/officeart/2005/8/layout/bProcess3"/>
    <dgm:cxn modelId="{42C0B465-34DC-4739-9117-0CB4C62A741C}" type="presParOf" srcId="{5DAD2459-D42E-424B-95F2-1AFE9EAE7C3D}" destId="{580DB65D-854C-4858-88C7-6EB60D995A82}" srcOrd="0" destOrd="0" presId="urn:microsoft.com/office/officeart/2005/8/layout/bProcess3"/>
    <dgm:cxn modelId="{C6F802D2-CA6B-48EB-88A0-A9BEEB7E810D}" type="presParOf" srcId="{7FADE046-A091-41DF-9101-A5E8625F8DEB}" destId="{9EEC4B96-B73C-40A3-AE5F-9F11B9A35EE5}" srcOrd="6" destOrd="0" presId="urn:microsoft.com/office/officeart/2005/8/layout/bProcess3"/>
    <dgm:cxn modelId="{0B6F7D5A-E0EE-405F-90BB-89C9856D35E7}" type="presParOf" srcId="{7FADE046-A091-41DF-9101-A5E8625F8DEB}" destId="{33507D1D-6117-42D7-8E9A-FFA725073134}" srcOrd="7" destOrd="0" presId="urn:microsoft.com/office/officeart/2005/8/layout/bProcess3"/>
    <dgm:cxn modelId="{54ED7963-CFDF-46B9-A649-4BFD0C3C9BE3}" type="presParOf" srcId="{33507D1D-6117-42D7-8E9A-FFA725073134}" destId="{536711A8-4022-4029-B237-252573BFFC10}" srcOrd="0" destOrd="0" presId="urn:microsoft.com/office/officeart/2005/8/layout/bProcess3"/>
    <dgm:cxn modelId="{8FED9271-4EC9-4441-8C57-CE7073F61AF4}" type="presParOf" srcId="{7FADE046-A091-41DF-9101-A5E8625F8DEB}" destId="{80527CAA-CF64-46EF-86CB-5F02E84CACAB}" srcOrd="8" destOrd="0" presId="urn:microsoft.com/office/officeart/2005/8/layout/bProcess3"/>
    <dgm:cxn modelId="{42433491-9D9A-468D-BA5E-4C982E4A164A}" type="presParOf" srcId="{7FADE046-A091-41DF-9101-A5E8625F8DEB}" destId="{EA09D9D2-77E3-40FB-BD16-1058B00D398F}" srcOrd="9" destOrd="0" presId="urn:microsoft.com/office/officeart/2005/8/layout/bProcess3"/>
    <dgm:cxn modelId="{3C2B4DE6-A266-43CA-83CD-7AD49FA6AABC}" type="presParOf" srcId="{EA09D9D2-77E3-40FB-BD16-1058B00D398F}" destId="{B98E7ACD-F1FF-4F4C-BFBF-6F0E7B1E297E}" srcOrd="0" destOrd="0" presId="urn:microsoft.com/office/officeart/2005/8/layout/bProcess3"/>
    <dgm:cxn modelId="{984C4E25-CAA4-44F2-9F38-09CF910E9D8B}" type="presParOf" srcId="{7FADE046-A091-41DF-9101-A5E8625F8DEB}" destId="{C2710C09-FB6F-40B8-9665-23ECBBF24BBB}" srcOrd="10" destOrd="0" presId="urn:microsoft.com/office/officeart/2005/8/layout/bProcess3"/>
    <dgm:cxn modelId="{52ECE563-4D59-4318-BE19-A600C5E3DB09}" type="presParOf" srcId="{7FADE046-A091-41DF-9101-A5E8625F8DEB}" destId="{E74194B9-7FDB-4387-9BF1-CE2F18536C95}" srcOrd="11" destOrd="0" presId="urn:microsoft.com/office/officeart/2005/8/layout/bProcess3"/>
    <dgm:cxn modelId="{5608B2E1-0FB3-4882-985E-2ECBBF6EF4BF}" type="presParOf" srcId="{E74194B9-7FDB-4387-9BF1-CE2F18536C95}" destId="{6ADDAA77-C764-4FBA-9528-C3FD523443AD}" srcOrd="0" destOrd="0" presId="urn:microsoft.com/office/officeart/2005/8/layout/bProcess3"/>
    <dgm:cxn modelId="{4575F326-9466-4DEA-BD02-712DA5C883DF}" type="presParOf" srcId="{7FADE046-A091-41DF-9101-A5E8625F8DEB}" destId="{D211FAF9-B17E-4415-92AD-84798E2DCEC4}" srcOrd="12" destOrd="0" presId="urn:microsoft.com/office/officeart/2005/8/layout/bProcess3"/>
    <dgm:cxn modelId="{A3AF03A1-A953-4374-A1A4-C2AE01F513CA}" type="presParOf" srcId="{7FADE046-A091-41DF-9101-A5E8625F8DEB}" destId="{C8D45C73-9A91-4D71-8A76-2873C1126817}" srcOrd="13" destOrd="0" presId="urn:microsoft.com/office/officeart/2005/8/layout/bProcess3"/>
    <dgm:cxn modelId="{6875CB08-EB6C-4891-9B07-B751AF38C352}" type="presParOf" srcId="{C8D45C73-9A91-4D71-8A76-2873C1126817}" destId="{764D26E7-8808-41B4-8B4E-7996C7AD8296}" srcOrd="0" destOrd="0" presId="urn:microsoft.com/office/officeart/2005/8/layout/bProcess3"/>
    <dgm:cxn modelId="{2FE42AF1-7F7E-4E2E-AE05-0934C6A32EB8}" type="presParOf" srcId="{7FADE046-A091-41DF-9101-A5E8625F8DEB}" destId="{CFBB79E4-267F-4574-A6D9-A7B49620F831}" srcOrd="14" destOrd="0" presId="urn:microsoft.com/office/officeart/2005/8/layout/b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D3D8F9F3-5606-411F-B453-107BF5E9EEF5}" type="doc">
      <dgm:prSet loTypeId="urn:microsoft.com/office/officeart/2005/8/layout/chevron1" loCatId="process" qsTypeId="urn:microsoft.com/office/officeart/2005/8/quickstyle/simple1" qsCatId="simple" csTypeId="urn:microsoft.com/office/officeart/2005/8/colors/colorful1" csCatId="colorful" phldr="1"/>
      <dgm:spPr/>
    </dgm:pt>
    <dgm:pt modelId="{F02D7184-8D2D-4CAB-9327-AE3E96A13454}">
      <dgm:prSet phldrT="[文本]"/>
      <dgm:spPr/>
      <dgm:t>
        <a:bodyPr/>
        <a:lstStyle/>
        <a:p>
          <a:r>
            <a:rPr lang="zh-CN" altLang="en-US"/>
            <a:t>权限管理</a:t>
          </a:r>
          <a:endParaRPr lang="zh-CN" altLang="en-US" dirty="0"/>
        </a:p>
      </dgm:t>
    </dgm:pt>
    <dgm:pt modelId="{537A817E-39FA-472F-8B02-333F985C6392}" type="parTrans" cxnId="{70392E57-3B65-401E-B017-8AF7C3093CDE}">
      <dgm:prSet/>
      <dgm:spPr/>
      <dgm:t>
        <a:bodyPr/>
        <a:lstStyle/>
        <a:p>
          <a:endParaRPr lang="zh-CN" altLang="en-US"/>
        </a:p>
      </dgm:t>
    </dgm:pt>
    <dgm:pt modelId="{6FD7B4AA-F29B-44AA-B4D9-78AC54596E9E}" type="sibTrans" cxnId="{70392E57-3B65-401E-B017-8AF7C3093CDE}">
      <dgm:prSet/>
      <dgm:spPr/>
      <dgm:t>
        <a:bodyPr/>
        <a:lstStyle/>
        <a:p>
          <a:endParaRPr lang="zh-CN" altLang="en-US"/>
        </a:p>
      </dgm:t>
    </dgm:pt>
    <dgm:pt modelId="{C9B76D97-BD01-41AE-8E50-EBD08467A132}">
      <dgm:prSet phldrT="[文本]"/>
      <dgm:spPr/>
      <dgm:t>
        <a:bodyPr/>
        <a:lstStyle/>
        <a:p>
          <a:r>
            <a:rPr lang="zh-CN" altLang="en-US" i="0" dirty="0"/>
            <a:t>学校角色管理</a:t>
          </a:r>
        </a:p>
      </dgm:t>
    </dgm:pt>
    <dgm:pt modelId="{B9ED0A3C-DBBC-4612-9C70-7317FEF9F054}" type="parTrans" cxnId="{E7B27D59-E83B-457A-A8D5-C06654F47518}">
      <dgm:prSet/>
      <dgm:spPr/>
      <dgm:t>
        <a:bodyPr/>
        <a:lstStyle/>
        <a:p>
          <a:endParaRPr lang="zh-CN" altLang="en-US"/>
        </a:p>
      </dgm:t>
    </dgm:pt>
    <dgm:pt modelId="{7EFE216B-BBF7-46CB-9172-B5D76CE3E5CA}" type="sibTrans" cxnId="{E7B27D59-E83B-457A-A8D5-C06654F47518}">
      <dgm:prSet/>
      <dgm:spPr/>
      <dgm:t>
        <a:bodyPr/>
        <a:lstStyle/>
        <a:p>
          <a:endParaRPr lang="zh-CN" altLang="en-US"/>
        </a:p>
      </dgm:t>
    </dgm:pt>
    <dgm:pt modelId="{EA95A4F2-FA56-4B53-B3E1-1F46C07FA192}">
      <dgm:prSet phldrT="[文本]"/>
      <dgm:spPr/>
      <dgm:t>
        <a:bodyPr/>
        <a:lstStyle/>
        <a:p>
          <a:r>
            <a:rPr lang="zh-CN" altLang="en-US" dirty="0"/>
            <a:t>新增角色</a:t>
          </a:r>
        </a:p>
      </dgm:t>
    </dgm:pt>
    <dgm:pt modelId="{09F43E48-E05E-4325-B1F2-8D64C5F6DEE3}" type="parTrans" cxnId="{6C3E472D-0491-479B-BEE3-11D9BC04BDD5}">
      <dgm:prSet/>
      <dgm:spPr/>
      <dgm:t>
        <a:bodyPr/>
        <a:lstStyle/>
        <a:p>
          <a:endParaRPr lang="zh-CN" altLang="en-US"/>
        </a:p>
      </dgm:t>
    </dgm:pt>
    <dgm:pt modelId="{49F4ACFB-EB68-436D-85E2-D689302CE12F}" type="sibTrans" cxnId="{6C3E472D-0491-479B-BEE3-11D9BC04BDD5}">
      <dgm:prSet/>
      <dgm:spPr/>
      <dgm:t>
        <a:bodyPr/>
        <a:lstStyle/>
        <a:p>
          <a:endParaRPr lang="zh-CN" altLang="en-US"/>
        </a:p>
      </dgm:t>
    </dgm:pt>
    <dgm:pt modelId="{D6CB2F48-410E-4F0F-BCC2-FBC8B11E1DFC}">
      <dgm:prSet phldrT="[文本]"/>
      <dgm:spPr/>
      <dgm:t>
        <a:bodyPr/>
        <a:lstStyle/>
        <a:p>
          <a:r>
            <a:rPr lang="zh-CN" altLang="en-US" dirty="0"/>
            <a:t>设置菜单权限</a:t>
          </a:r>
        </a:p>
      </dgm:t>
    </dgm:pt>
    <dgm:pt modelId="{F6AA7AEF-56EC-4C76-A172-0EB27A573874}" type="parTrans" cxnId="{807073D6-10F1-4DD5-B44E-F9905F1B9F2A}">
      <dgm:prSet/>
      <dgm:spPr/>
      <dgm:t>
        <a:bodyPr/>
        <a:lstStyle/>
        <a:p>
          <a:endParaRPr lang="zh-CN" altLang="en-US"/>
        </a:p>
      </dgm:t>
    </dgm:pt>
    <dgm:pt modelId="{FA5C47A3-C356-4D5A-A34A-A6F77D1CE10D}" type="sibTrans" cxnId="{807073D6-10F1-4DD5-B44E-F9905F1B9F2A}">
      <dgm:prSet/>
      <dgm:spPr/>
      <dgm:t>
        <a:bodyPr/>
        <a:lstStyle/>
        <a:p>
          <a:endParaRPr lang="zh-CN" altLang="en-US"/>
        </a:p>
      </dgm:t>
    </dgm:pt>
    <dgm:pt modelId="{A154E88B-1F9B-49BF-B5A1-69D6A6B5E3B8}">
      <dgm:prSet phldrT="[文本]"/>
      <dgm:spPr/>
      <dgm:t>
        <a:bodyPr/>
        <a:lstStyle/>
        <a:p>
          <a:r>
            <a:rPr lang="zh-CN" altLang="en-US" dirty="0"/>
            <a:t>编辑角色编号角色名称</a:t>
          </a:r>
        </a:p>
      </dgm:t>
    </dgm:pt>
    <dgm:pt modelId="{54548AE4-B53D-4FE4-A7F4-05FA6DE817E9}" type="parTrans" cxnId="{527C0AD9-A568-406C-B796-62C0D24F4C4D}">
      <dgm:prSet/>
      <dgm:spPr/>
      <dgm:t>
        <a:bodyPr/>
        <a:lstStyle/>
        <a:p>
          <a:endParaRPr lang="zh-CN" altLang="en-US"/>
        </a:p>
      </dgm:t>
    </dgm:pt>
    <dgm:pt modelId="{462A6471-571A-4B7D-8174-3485848F4961}" type="sibTrans" cxnId="{527C0AD9-A568-406C-B796-62C0D24F4C4D}">
      <dgm:prSet/>
      <dgm:spPr/>
      <dgm:t>
        <a:bodyPr/>
        <a:lstStyle/>
        <a:p>
          <a:endParaRPr lang="zh-CN" altLang="en-US"/>
        </a:p>
      </dgm:t>
    </dgm:pt>
    <dgm:pt modelId="{FB523D3E-801C-4C29-AE17-70327A8CDAE7}">
      <dgm:prSet phldrT="[文本]"/>
      <dgm:spPr/>
      <dgm:t>
        <a:bodyPr/>
        <a:lstStyle/>
        <a:p>
          <a:r>
            <a:rPr lang="zh-CN" altLang="en-US" dirty="0"/>
            <a:t>分配用户</a:t>
          </a:r>
        </a:p>
      </dgm:t>
    </dgm:pt>
    <dgm:pt modelId="{0450DDE0-68BC-4C90-80EE-1F0010DED4C9}" type="parTrans" cxnId="{6844A43F-BAC9-4FFE-9C59-786836F4C82D}">
      <dgm:prSet/>
      <dgm:spPr/>
      <dgm:t>
        <a:bodyPr/>
        <a:lstStyle/>
        <a:p>
          <a:endParaRPr lang="zh-CN" altLang="en-US"/>
        </a:p>
      </dgm:t>
    </dgm:pt>
    <dgm:pt modelId="{2DBEF3C6-B8D3-45F5-9CF8-FB55A5D8F09C}" type="sibTrans" cxnId="{6844A43F-BAC9-4FFE-9C59-786836F4C82D}">
      <dgm:prSet/>
      <dgm:spPr/>
      <dgm:t>
        <a:bodyPr/>
        <a:lstStyle/>
        <a:p>
          <a:endParaRPr lang="zh-CN" altLang="en-US"/>
        </a:p>
      </dgm:t>
    </dgm:pt>
    <dgm:pt modelId="{17990AE1-3586-4C1C-9B15-13917F85A45F}" type="pres">
      <dgm:prSet presAssocID="{D3D8F9F3-5606-411F-B453-107BF5E9EEF5}" presName="Name0" presStyleCnt="0">
        <dgm:presLayoutVars>
          <dgm:dir/>
          <dgm:animLvl val="lvl"/>
          <dgm:resizeHandles val="exact"/>
        </dgm:presLayoutVars>
      </dgm:prSet>
      <dgm:spPr/>
    </dgm:pt>
    <dgm:pt modelId="{C1020856-BB30-4264-8C34-8E1653F43590}" type="pres">
      <dgm:prSet presAssocID="{F02D7184-8D2D-4CAB-9327-AE3E96A13454}" presName="parTxOnly" presStyleLbl="node1" presStyleIdx="0" presStyleCnt="6">
        <dgm:presLayoutVars>
          <dgm:chMax val="0"/>
          <dgm:chPref val="0"/>
          <dgm:bulletEnabled val="1"/>
        </dgm:presLayoutVars>
      </dgm:prSet>
      <dgm:spPr/>
    </dgm:pt>
    <dgm:pt modelId="{E46D4D99-BEE8-461C-B496-6D2ABCE1F4E8}" type="pres">
      <dgm:prSet presAssocID="{6FD7B4AA-F29B-44AA-B4D9-78AC54596E9E}" presName="parTxOnlySpace" presStyleCnt="0"/>
      <dgm:spPr/>
    </dgm:pt>
    <dgm:pt modelId="{EF2C9B84-CD49-40B7-B226-C70621C4B154}" type="pres">
      <dgm:prSet presAssocID="{C9B76D97-BD01-41AE-8E50-EBD08467A132}" presName="parTxOnly" presStyleLbl="node1" presStyleIdx="1" presStyleCnt="6">
        <dgm:presLayoutVars>
          <dgm:chMax val="0"/>
          <dgm:chPref val="0"/>
          <dgm:bulletEnabled val="1"/>
        </dgm:presLayoutVars>
      </dgm:prSet>
      <dgm:spPr/>
    </dgm:pt>
    <dgm:pt modelId="{2CA4B9C9-FB46-44DE-A1F1-0D6A27061957}" type="pres">
      <dgm:prSet presAssocID="{7EFE216B-BBF7-46CB-9172-B5D76CE3E5CA}" presName="parTxOnlySpace" presStyleCnt="0"/>
      <dgm:spPr/>
    </dgm:pt>
    <dgm:pt modelId="{346C04B2-5668-4286-AEF6-24EE7C375C01}" type="pres">
      <dgm:prSet presAssocID="{EA95A4F2-FA56-4B53-B3E1-1F46C07FA192}" presName="parTxOnly" presStyleLbl="node1" presStyleIdx="2" presStyleCnt="6">
        <dgm:presLayoutVars>
          <dgm:chMax val="0"/>
          <dgm:chPref val="0"/>
          <dgm:bulletEnabled val="1"/>
        </dgm:presLayoutVars>
      </dgm:prSet>
      <dgm:spPr/>
    </dgm:pt>
    <dgm:pt modelId="{C73CD723-BED0-4D78-A74D-F6C6EC32F1A9}" type="pres">
      <dgm:prSet presAssocID="{49F4ACFB-EB68-436D-85E2-D689302CE12F}" presName="parTxOnlySpace" presStyleCnt="0"/>
      <dgm:spPr/>
    </dgm:pt>
    <dgm:pt modelId="{7EE70DFF-F23C-4A87-B32E-4E022684CF2A}" type="pres">
      <dgm:prSet presAssocID="{A154E88B-1F9B-49BF-B5A1-69D6A6B5E3B8}" presName="parTxOnly" presStyleLbl="node1" presStyleIdx="3" presStyleCnt="6">
        <dgm:presLayoutVars>
          <dgm:chMax val="0"/>
          <dgm:chPref val="0"/>
          <dgm:bulletEnabled val="1"/>
        </dgm:presLayoutVars>
      </dgm:prSet>
      <dgm:spPr/>
    </dgm:pt>
    <dgm:pt modelId="{AA87FE73-BDB8-4DDB-A9AB-D9B3D47A5797}" type="pres">
      <dgm:prSet presAssocID="{462A6471-571A-4B7D-8174-3485848F4961}" presName="parTxOnlySpace" presStyleCnt="0"/>
      <dgm:spPr/>
    </dgm:pt>
    <dgm:pt modelId="{57293C12-9820-4D35-875D-FED103A513AF}" type="pres">
      <dgm:prSet presAssocID="{D6CB2F48-410E-4F0F-BCC2-FBC8B11E1DFC}" presName="parTxOnly" presStyleLbl="node1" presStyleIdx="4" presStyleCnt="6">
        <dgm:presLayoutVars>
          <dgm:chMax val="0"/>
          <dgm:chPref val="0"/>
          <dgm:bulletEnabled val="1"/>
        </dgm:presLayoutVars>
      </dgm:prSet>
      <dgm:spPr/>
    </dgm:pt>
    <dgm:pt modelId="{6CD76242-FCE2-4E89-9892-86D6850CC0F3}" type="pres">
      <dgm:prSet presAssocID="{FA5C47A3-C356-4D5A-A34A-A6F77D1CE10D}" presName="parTxOnlySpace" presStyleCnt="0"/>
      <dgm:spPr/>
    </dgm:pt>
    <dgm:pt modelId="{1E4F154E-F844-4A08-BCED-CE4D2FD9E097}" type="pres">
      <dgm:prSet presAssocID="{FB523D3E-801C-4C29-AE17-70327A8CDAE7}" presName="parTxOnly" presStyleLbl="node1" presStyleIdx="5" presStyleCnt="6">
        <dgm:presLayoutVars>
          <dgm:chMax val="0"/>
          <dgm:chPref val="0"/>
          <dgm:bulletEnabled val="1"/>
        </dgm:presLayoutVars>
      </dgm:prSet>
      <dgm:spPr/>
    </dgm:pt>
  </dgm:ptLst>
  <dgm:cxnLst>
    <dgm:cxn modelId="{57A46E2B-65D1-47EE-91B2-01C4B8963477}" type="presOf" srcId="{F02D7184-8D2D-4CAB-9327-AE3E96A13454}" destId="{C1020856-BB30-4264-8C34-8E1653F43590}" srcOrd="0" destOrd="0" presId="urn:microsoft.com/office/officeart/2005/8/layout/chevron1"/>
    <dgm:cxn modelId="{6C3E472D-0491-479B-BEE3-11D9BC04BDD5}" srcId="{D3D8F9F3-5606-411F-B453-107BF5E9EEF5}" destId="{EA95A4F2-FA56-4B53-B3E1-1F46C07FA192}" srcOrd="2" destOrd="0" parTransId="{09F43E48-E05E-4325-B1F2-8D64C5F6DEE3}" sibTransId="{49F4ACFB-EB68-436D-85E2-D689302CE12F}"/>
    <dgm:cxn modelId="{6844A43F-BAC9-4FFE-9C59-786836F4C82D}" srcId="{D3D8F9F3-5606-411F-B453-107BF5E9EEF5}" destId="{FB523D3E-801C-4C29-AE17-70327A8CDAE7}" srcOrd="5" destOrd="0" parTransId="{0450DDE0-68BC-4C90-80EE-1F0010DED4C9}" sibTransId="{2DBEF3C6-B8D3-45F5-9CF8-FB55A5D8F09C}"/>
    <dgm:cxn modelId="{70392E57-3B65-401E-B017-8AF7C3093CDE}" srcId="{D3D8F9F3-5606-411F-B453-107BF5E9EEF5}" destId="{F02D7184-8D2D-4CAB-9327-AE3E96A13454}" srcOrd="0" destOrd="0" parTransId="{537A817E-39FA-472F-8B02-333F985C6392}" sibTransId="{6FD7B4AA-F29B-44AA-B4D9-78AC54596E9E}"/>
    <dgm:cxn modelId="{E7B27D59-E83B-457A-A8D5-C06654F47518}" srcId="{D3D8F9F3-5606-411F-B453-107BF5E9EEF5}" destId="{C9B76D97-BD01-41AE-8E50-EBD08467A132}" srcOrd="1" destOrd="0" parTransId="{B9ED0A3C-DBBC-4612-9C70-7317FEF9F054}" sibTransId="{7EFE216B-BBF7-46CB-9172-B5D76CE3E5CA}"/>
    <dgm:cxn modelId="{B9AFA19B-454C-4DA6-A6DA-E089D615339C}" type="presOf" srcId="{EA95A4F2-FA56-4B53-B3E1-1F46C07FA192}" destId="{346C04B2-5668-4286-AEF6-24EE7C375C01}" srcOrd="0" destOrd="0" presId="urn:microsoft.com/office/officeart/2005/8/layout/chevron1"/>
    <dgm:cxn modelId="{794AEAA3-7BC0-4271-9D31-E8CCAF35BA64}" type="presOf" srcId="{A154E88B-1F9B-49BF-B5A1-69D6A6B5E3B8}" destId="{7EE70DFF-F23C-4A87-B32E-4E022684CF2A}" srcOrd="0" destOrd="0" presId="urn:microsoft.com/office/officeart/2005/8/layout/chevron1"/>
    <dgm:cxn modelId="{B03274A4-8DBD-4964-A040-0E519201E482}" type="presOf" srcId="{D3D8F9F3-5606-411F-B453-107BF5E9EEF5}" destId="{17990AE1-3586-4C1C-9B15-13917F85A45F}" srcOrd="0" destOrd="0" presId="urn:microsoft.com/office/officeart/2005/8/layout/chevron1"/>
    <dgm:cxn modelId="{30EEB1BA-DDB8-4A72-9E85-F06A55973DE9}" type="presOf" srcId="{D6CB2F48-410E-4F0F-BCC2-FBC8B11E1DFC}" destId="{57293C12-9820-4D35-875D-FED103A513AF}" srcOrd="0" destOrd="0" presId="urn:microsoft.com/office/officeart/2005/8/layout/chevron1"/>
    <dgm:cxn modelId="{807073D6-10F1-4DD5-B44E-F9905F1B9F2A}" srcId="{D3D8F9F3-5606-411F-B453-107BF5E9EEF5}" destId="{D6CB2F48-410E-4F0F-BCC2-FBC8B11E1DFC}" srcOrd="4" destOrd="0" parTransId="{F6AA7AEF-56EC-4C76-A172-0EB27A573874}" sibTransId="{FA5C47A3-C356-4D5A-A34A-A6F77D1CE10D}"/>
    <dgm:cxn modelId="{527C0AD9-A568-406C-B796-62C0D24F4C4D}" srcId="{D3D8F9F3-5606-411F-B453-107BF5E9EEF5}" destId="{A154E88B-1F9B-49BF-B5A1-69D6A6B5E3B8}" srcOrd="3" destOrd="0" parTransId="{54548AE4-B53D-4FE4-A7F4-05FA6DE817E9}" sibTransId="{462A6471-571A-4B7D-8174-3485848F4961}"/>
    <dgm:cxn modelId="{AC4CBADF-FF22-4F8D-8D76-D28FFE2C0FE2}" type="presOf" srcId="{C9B76D97-BD01-41AE-8E50-EBD08467A132}" destId="{EF2C9B84-CD49-40B7-B226-C70621C4B154}" srcOrd="0" destOrd="0" presId="urn:microsoft.com/office/officeart/2005/8/layout/chevron1"/>
    <dgm:cxn modelId="{F42C1DF0-8888-4988-8BF8-FDEECF4ED78F}" type="presOf" srcId="{FB523D3E-801C-4C29-AE17-70327A8CDAE7}" destId="{1E4F154E-F844-4A08-BCED-CE4D2FD9E097}" srcOrd="0" destOrd="0" presId="urn:microsoft.com/office/officeart/2005/8/layout/chevron1"/>
    <dgm:cxn modelId="{91785E53-7AE3-42EF-9E32-44F758603862}" type="presParOf" srcId="{17990AE1-3586-4C1C-9B15-13917F85A45F}" destId="{C1020856-BB30-4264-8C34-8E1653F43590}" srcOrd="0" destOrd="0" presId="urn:microsoft.com/office/officeart/2005/8/layout/chevron1"/>
    <dgm:cxn modelId="{F13A10C4-1B80-4C08-AEE5-A18B41E7DB5D}" type="presParOf" srcId="{17990AE1-3586-4C1C-9B15-13917F85A45F}" destId="{E46D4D99-BEE8-461C-B496-6D2ABCE1F4E8}" srcOrd="1" destOrd="0" presId="urn:microsoft.com/office/officeart/2005/8/layout/chevron1"/>
    <dgm:cxn modelId="{BD18027D-BAEC-4463-8A05-E47463011398}" type="presParOf" srcId="{17990AE1-3586-4C1C-9B15-13917F85A45F}" destId="{EF2C9B84-CD49-40B7-B226-C70621C4B154}" srcOrd="2" destOrd="0" presId="urn:microsoft.com/office/officeart/2005/8/layout/chevron1"/>
    <dgm:cxn modelId="{B4F5078E-7781-43DB-9122-4F0F5CD83562}" type="presParOf" srcId="{17990AE1-3586-4C1C-9B15-13917F85A45F}" destId="{2CA4B9C9-FB46-44DE-A1F1-0D6A27061957}" srcOrd="3" destOrd="0" presId="urn:microsoft.com/office/officeart/2005/8/layout/chevron1"/>
    <dgm:cxn modelId="{AFAF5371-3588-41B1-8B22-3A1C9CADF8CC}" type="presParOf" srcId="{17990AE1-3586-4C1C-9B15-13917F85A45F}" destId="{346C04B2-5668-4286-AEF6-24EE7C375C01}" srcOrd="4" destOrd="0" presId="urn:microsoft.com/office/officeart/2005/8/layout/chevron1"/>
    <dgm:cxn modelId="{685613C4-19C5-499B-8C0B-403DFC6F84B2}" type="presParOf" srcId="{17990AE1-3586-4C1C-9B15-13917F85A45F}" destId="{C73CD723-BED0-4D78-A74D-F6C6EC32F1A9}" srcOrd="5" destOrd="0" presId="urn:microsoft.com/office/officeart/2005/8/layout/chevron1"/>
    <dgm:cxn modelId="{1F2F4DE9-6879-4ED8-AC90-0A9BF5D29D2A}" type="presParOf" srcId="{17990AE1-3586-4C1C-9B15-13917F85A45F}" destId="{7EE70DFF-F23C-4A87-B32E-4E022684CF2A}" srcOrd="6" destOrd="0" presId="urn:microsoft.com/office/officeart/2005/8/layout/chevron1"/>
    <dgm:cxn modelId="{D2B62D63-421A-405E-99E1-8D2F34F2157B}" type="presParOf" srcId="{17990AE1-3586-4C1C-9B15-13917F85A45F}" destId="{AA87FE73-BDB8-4DDB-A9AB-D9B3D47A5797}" srcOrd="7" destOrd="0" presId="urn:microsoft.com/office/officeart/2005/8/layout/chevron1"/>
    <dgm:cxn modelId="{5EDD1212-B6A8-4E0B-8D6B-FEC1E93274EE}" type="presParOf" srcId="{17990AE1-3586-4C1C-9B15-13917F85A45F}" destId="{57293C12-9820-4D35-875D-FED103A513AF}" srcOrd="8" destOrd="0" presId="urn:microsoft.com/office/officeart/2005/8/layout/chevron1"/>
    <dgm:cxn modelId="{8BE4031D-A9E0-4741-930A-50AE2695FC36}" type="presParOf" srcId="{17990AE1-3586-4C1C-9B15-13917F85A45F}" destId="{6CD76242-FCE2-4E89-9892-86D6850CC0F3}" srcOrd="9" destOrd="0" presId="urn:microsoft.com/office/officeart/2005/8/layout/chevron1"/>
    <dgm:cxn modelId="{D9DD7DC5-E60C-483E-85E3-755E5E9B2BC5}" type="presParOf" srcId="{17990AE1-3586-4C1C-9B15-13917F85A45F}" destId="{1E4F154E-F844-4A08-BCED-CE4D2FD9E097}" srcOrd="10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D3D8F9F3-5606-411F-B453-107BF5E9EEF5}" type="doc">
      <dgm:prSet loTypeId="urn:microsoft.com/office/officeart/2005/8/layout/chevron1" loCatId="process" qsTypeId="urn:microsoft.com/office/officeart/2005/8/quickstyle/simple1" qsCatId="simple" csTypeId="urn:microsoft.com/office/officeart/2005/8/colors/colorful5" csCatId="colorful" phldr="1"/>
      <dgm:spPr/>
    </dgm:pt>
    <dgm:pt modelId="{F02D7184-8D2D-4CAB-9327-AE3E96A13454}">
      <dgm:prSet phldrT="[文本]"/>
      <dgm:spPr/>
      <dgm:t>
        <a:bodyPr/>
        <a:lstStyle/>
        <a:p>
          <a:r>
            <a:rPr lang="zh-CN" altLang="en-US" dirty="0"/>
            <a:t>权限分配</a:t>
          </a:r>
        </a:p>
      </dgm:t>
    </dgm:pt>
    <dgm:pt modelId="{537A817E-39FA-472F-8B02-333F985C6392}" type="parTrans" cxnId="{70392E57-3B65-401E-B017-8AF7C3093CDE}">
      <dgm:prSet/>
      <dgm:spPr/>
      <dgm:t>
        <a:bodyPr/>
        <a:lstStyle/>
        <a:p>
          <a:endParaRPr lang="zh-CN" altLang="en-US"/>
        </a:p>
      </dgm:t>
    </dgm:pt>
    <dgm:pt modelId="{6FD7B4AA-F29B-44AA-B4D9-78AC54596E9E}" type="sibTrans" cxnId="{70392E57-3B65-401E-B017-8AF7C3093CDE}">
      <dgm:prSet/>
      <dgm:spPr/>
      <dgm:t>
        <a:bodyPr/>
        <a:lstStyle/>
        <a:p>
          <a:endParaRPr lang="zh-CN" altLang="en-US"/>
        </a:p>
      </dgm:t>
    </dgm:pt>
    <dgm:pt modelId="{C9B76D97-BD01-41AE-8E50-EBD08467A132}">
      <dgm:prSet phldrT="[文本]"/>
      <dgm:spPr/>
      <dgm:t>
        <a:bodyPr/>
        <a:lstStyle/>
        <a:p>
          <a:r>
            <a:rPr lang="zh-CN" altLang="en-US" i="0" dirty="0"/>
            <a:t>新增</a:t>
          </a:r>
        </a:p>
      </dgm:t>
    </dgm:pt>
    <dgm:pt modelId="{B9ED0A3C-DBBC-4612-9C70-7317FEF9F054}" type="parTrans" cxnId="{E7B27D59-E83B-457A-A8D5-C06654F47518}">
      <dgm:prSet/>
      <dgm:spPr/>
      <dgm:t>
        <a:bodyPr/>
        <a:lstStyle/>
        <a:p>
          <a:endParaRPr lang="zh-CN" altLang="en-US"/>
        </a:p>
      </dgm:t>
    </dgm:pt>
    <dgm:pt modelId="{7EFE216B-BBF7-46CB-9172-B5D76CE3E5CA}" type="sibTrans" cxnId="{E7B27D59-E83B-457A-A8D5-C06654F47518}">
      <dgm:prSet/>
      <dgm:spPr/>
      <dgm:t>
        <a:bodyPr/>
        <a:lstStyle/>
        <a:p>
          <a:endParaRPr lang="zh-CN" altLang="en-US"/>
        </a:p>
      </dgm:t>
    </dgm:pt>
    <dgm:pt modelId="{D6CB2F48-410E-4F0F-BCC2-FBC8B11E1DFC}">
      <dgm:prSet phldrT="[文本]"/>
      <dgm:spPr/>
      <dgm:t>
        <a:bodyPr/>
        <a:lstStyle/>
        <a:p>
          <a:r>
            <a:rPr lang="zh-CN" altLang="en-US" dirty="0"/>
            <a:t>设置有效时间</a:t>
          </a:r>
        </a:p>
      </dgm:t>
    </dgm:pt>
    <dgm:pt modelId="{F6AA7AEF-56EC-4C76-A172-0EB27A573874}" type="parTrans" cxnId="{807073D6-10F1-4DD5-B44E-F9905F1B9F2A}">
      <dgm:prSet/>
      <dgm:spPr/>
      <dgm:t>
        <a:bodyPr/>
        <a:lstStyle/>
        <a:p>
          <a:endParaRPr lang="zh-CN" altLang="en-US"/>
        </a:p>
      </dgm:t>
    </dgm:pt>
    <dgm:pt modelId="{FA5C47A3-C356-4D5A-A34A-A6F77D1CE10D}" type="sibTrans" cxnId="{807073D6-10F1-4DD5-B44E-F9905F1B9F2A}">
      <dgm:prSet/>
      <dgm:spPr/>
      <dgm:t>
        <a:bodyPr/>
        <a:lstStyle/>
        <a:p>
          <a:endParaRPr lang="zh-CN" altLang="en-US"/>
        </a:p>
      </dgm:t>
    </dgm:pt>
    <dgm:pt modelId="{A154E88B-1F9B-49BF-B5A1-69D6A6B5E3B8}">
      <dgm:prSet phldrT="[文本]"/>
      <dgm:spPr/>
      <dgm:t>
        <a:bodyPr/>
        <a:lstStyle/>
        <a:p>
          <a:r>
            <a:rPr lang="zh-CN" altLang="en-US" dirty="0"/>
            <a:t>选择分配用户</a:t>
          </a:r>
          <a:r>
            <a:rPr lang="en-US" altLang="zh-CN" dirty="0"/>
            <a:t>&amp;</a:t>
          </a:r>
          <a:r>
            <a:rPr lang="zh-CN" altLang="en-US" dirty="0"/>
            <a:t>勾选权限指定</a:t>
          </a:r>
        </a:p>
      </dgm:t>
    </dgm:pt>
    <dgm:pt modelId="{54548AE4-B53D-4FE4-A7F4-05FA6DE817E9}" type="parTrans" cxnId="{527C0AD9-A568-406C-B796-62C0D24F4C4D}">
      <dgm:prSet/>
      <dgm:spPr/>
      <dgm:t>
        <a:bodyPr/>
        <a:lstStyle/>
        <a:p>
          <a:endParaRPr lang="zh-CN" altLang="en-US"/>
        </a:p>
      </dgm:t>
    </dgm:pt>
    <dgm:pt modelId="{462A6471-571A-4B7D-8174-3485848F4961}" type="sibTrans" cxnId="{527C0AD9-A568-406C-B796-62C0D24F4C4D}">
      <dgm:prSet/>
      <dgm:spPr/>
      <dgm:t>
        <a:bodyPr/>
        <a:lstStyle/>
        <a:p>
          <a:endParaRPr lang="zh-CN" altLang="en-US"/>
        </a:p>
      </dgm:t>
    </dgm:pt>
    <dgm:pt modelId="{FB523D3E-801C-4C29-AE17-70327A8CDAE7}">
      <dgm:prSet phldrT="[文本]"/>
      <dgm:spPr/>
      <dgm:t>
        <a:bodyPr/>
        <a:lstStyle/>
        <a:p>
          <a:r>
            <a:rPr lang="zh-CN" altLang="en-US" dirty="0"/>
            <a:t>确定</a:t>
          </a:r>
        </a:p>
      </dgm:t>
    </dgm:pt>
    <dgm:pt modelId="{0450DDE0-68BC-4C90-80EE-1F0010DED4C9}" type="parTrans" cxnId="{6844A43F-BAC9-4FFE-9C59-786836F4C82D}">
      <dgm:prSet/>
      <dgm:spPr/>
      <dgm:t>
        <a:bodyPr/>
        <a:lstStyle/>
        <a:p>
          <a:endParaRPr lang="zh-CN" altLang="en-US"/>
        </a:p>
      </dgm:t>
    </dgm:pt>
    <dgm:pt modelId="{2DBEF3C6-B8D3-45F5-9CF8-FB55A5D8F09C}" type="sibTrans" cxnId="{6844A43F-BAC9-4FFE-9C59-786836F4C82D}">
      <dgm:prSet/>
      <dgm:spPr/>
      <dgm:t>
        <a:bodyPr/>
        <a:lstStyle/>
        <a:p>
          <a:endParaRPr lang="zh-CN" altLang="en-US"/>
        </a:p>
      </dgm:t>
    </dgm:pt>
    <dgm:pt modelId="{17990AE1-3586-4C1C-9B15-13917F85A45F}" type="pres">
      <dgm:prSet presAssocID="{D3D8F9F3-5606-411F-B453-107BF5E9EEF5}" presName="Name0" presStyleCnt="0">
        <dgm:presLayoutVars>
          <dgm:dir/>
          <dgm:animLvl val="lvl"/>
          <dgm:resizeHandles val="exact"/>
        </dgm:presLayoutVars>
      </dgm:prSet>
      <dgm:spPr/>
    </dgm:pt>
    <dgm:pt modelId="{C1020856-BB30-4264-8C34-8E1653F43590}" type="pres">
      <dgm:prSet presAssocID="{F02D7184-8D2D-4CAB-9327-AE3E96A13454}" presName="parTxOnly" presStyleLbl="node1" presStyleIdx="0" presStyleCnt="5">
        <dgm:presLayoutVars>
          <dgm:chMax val="0"/>
          <dgm:chPref val="0"/>
          <dgm:bulletEnabled val="1"/>
        </dgm:presLayoutVars>
      </dgm:prSet>
      <dgm:spPr/>
    </dgm:pt>
    <dgm:pt modelId="{E46D4D99-BEE8-461C-B496-6D2ABCE1F4E8}" type="pres">
      <dgm:prSet presAssocID="{6FD7B4AA-F29B-44AA-B4D9-78AC54596E9E}" presName="parTxOnlySpace" presStyleCnt="0"/>
      <dgm:spPr/>
    </dgm:pt>
    <dgm:pt modelId="{EF2C9B84-CD49-40B7-B226-C70621C4B154}" type="pres">
      <dgm:prSet presAssocID="{C9B76D97-BD01-41AE-8E50-EBD08467A132}" presName="parTxOnly" presStyleLbl="node1" presStyleIdx="1" presStyleCnt="5">
        <dgm:presLayoutVars>
          <dgm:chMax val="0"/>
          <dgm:chPref val="0"/>
          <dgm:bulletEnabled val="1"/>
        </dgm:presLayoutVars>
      </dgm:prSet>
      <dgm:spPr/>
    </dgm:pt>
    <dgm:pt modelId="{2CA4B9C9-FB46-44DE-A1F1-0D6A27061957}" type="pres">
      <dgm:prSet presAssocID="{7EFE216B-BBF7-46CB-9172-B5D76CE3E5CA}" presName="parTxOnlySpace" presStyleCnt="0"/>
      <dgm:spPr/>
    </dgm:pt>
    <dgm:pt modelId="{7EE70DFF-F23C-4A87-B32E-4E022684CF2A}" type="pres">
      <dgm:prSet presAssocID="{A154E88B-1F9B-49BF-B5A1-69D6A6B5E3B8}" presName="parTxOnly" presStyleLbl="node1" presStyleIdx="2" presStyleCnt="5">
        <dgm:presLayoutVars>
          <dgm:chMax val="0"/>
          <dgm:chPref val="0"/>
          <dgm:bulletEnabled val="1"/>
        </dgm:presLayoutVars>
      </dgm:prSet>
      <dgm:spPr/>
    </dgm:pt>
    <dgm:pt modelId="{AA87FE73-BDB8-4DDB-A9AB-D9B3D47A5797}" type="pres">
      <dgm:prSet presAssocID="{462A6471-571A-4B7D-8174-3485848F4961}" presName="parTxOnlySpace" presStyleCnt="0"/>
      <dgm:spPr/>
    </dgm:pt>
    <dgm:pt modelId="{57293C12-9820-4D35-875D-FED103A513AF}" type="pres">
      <dgm:prSet presAssocID="{D6CB2F48-410E-4F0F-BCC2-FBC8B11E1DFC}" presName="parTxOnly" presStyleLbl="node1" presStyleIdx="3" presStyleCnt="5">
        <dgm:presLayoutVars>
          <dgm:chMax val="0"/>
          <dgm:chPref val="0"/>
          <dgm:bulletEnabled val="1"/>
        </dgm:presLayoutVars>
      </dgm:prSet>
      <dgm:spPr/>
    </dgm:pt>
    <dgm:pt modelId="{6CD76242-FCE2-4E89-9892-86D6850CC0F3}" type="pres">
      <dgm:prSet presAssocID="{FA5C47A3-C356-4D5A-A34A-A6F77D1CE10D}" presName="parTxOnlySpace" presStyleCnt="0"/>
      <dgm:spPr/>
    </dgm:pt>
    <dgm:pt modelId="{1E4F154E-F844-4A08-BCED-CE4D2FD9E097}" type="pres">
      <dgm:prSet presAssocID="{FB523D3E-801C-4C29-AE17-70327A8CDAE7}" presName="parTxOnly" presStyleLbl="node1" presStyleIdx="4" presStyleCnt="5">
        <dgm:presLayoutVars>
          <dgm:chMax val="0"/>
          <dgm:chPref val="0"/>
          <dgm:bulletEnabled val="1"/>
        </dgm:presLayoutVars>
      </dgm:prSet>
      <dgm:spPr/>
    </dgm:pt>
  </dgm:ptLst>
  <dgm:cxnLst>
    <dgm:cxn modelId="{57A46E2B-65D1-47EE-91B2-01C4B8963477}" type="presOf" srcId="{F02D7184-8D2D-4CAB-9327-AE3E96A13454}" destId="{C1020856-BB30-4264-8C34-8E1653F43590}" srcOrd="0" destOrd="0" presId="urn:microsoft.com/office/officeart/2005/8/layout/chevron1"/>
    <dgm:cxn modelId="{6844A43F-BAC9-4FFE-9C59-786836F4C82D}" srcId="{D3D8F9F3-5606-411F-B453-107BF5E9EEF5}" destId="{FB523D3E-801C-4C29-AE17-70327A8CDAE7}" srcOrd="4" destOrd="0" parTransId="{0450DDE0-68BC-4C90-80EE-1F0010DED4C9}" sibTransId="{2DBEF3C6-B8D3-45F5-9CF8-FB55A5D8F09C}"/>
    <dgm:cxn modelId="{70392E57-3B65-401E-B017-8AF7C3093CDE}" srcId="{D3D8F9F3-5606-411F-B453-107BF5E9EEF5}" destId="{F02D7184-8D2D-4CAB-9327-AE3E96A13454}" srcOrd="0" destOrd="0" parTransId="{537A817E-39FA-472F-8B02-333F985C6392}" sibTransId="{6FD7B4AA-F29B-44AA-B4D9-78AC54596E9E}"/>
    <dgm:cxn modelId="{E7B27D59-E83B-457A-A8D5-C06654F47518}" srcId="{D3D8F9F3-5606-411F-B453-107BF5E9EEF5}" destId="{C9B76D97-BD01-41AE-8E50-EBD08467A132}" srcOrd="1" destOrd="0" parTransId="{B9ED0A3C-DBBC-4612-9C70-7317FEF9F054}" sibTransId="{7EFE216B-BBF7-46CB-9172-B5D76CE3E5CA}"/>
    <dgm:cxn modelId="{794AEAA3-7BC0-4271-9D31-E8CCAF35BA64}" type="presOf" srcId="{A154E88B-1F9B-49BF-B5A1-69D6A6B5E3B8}" destId="{7EE70DFF-F23C-4A87-B32E-4E022684CF2A}" srcOrd="0" destOrd="0" presId="urn:microsoft.com/office/officeart/2005/8/layout/chevron1"/>
    <dgm:cxn modelId="{B03274A4-8DBD-4964-A040-0E519201E482}" type="presOf" srcId="{D3D8F9F3-5606-411F-B453-107BF5E9EEF5}" destId="{17990AE1-3586-4C1C-9B15-13917F85A45F}" srcOrd="0" destOrd="0" presId="urn:microsoft.com/office/officeart/2005/8/layout/chevron1"/>
    <dgm:cxn modelId="{30EEB1BA-DDB8-4A72-9E85-F06A55973DE9}" type="presOf" srcId="{D6CB2F48-410E-4F0F-BCC2-FBC8B11E1DFC}" destId="{57293C12-9820-4D35-875D-FED103A513AF}" srcOrd="0" destOrd="0" presId="urn:microsoft.com/office/officeart/2005/8/layout/chevron1"/>
    <dgm:cxn modelId="{807073D6-10F1-4DD5-B44E-F9905F1B9F2A}" srcId="{D3D8F9F3-5606-411F-B453-107BF5E9EEF5}" destId="{D6CB2F48-410E-4F0F-BCC2-FBC8B11E1DFC}" srcOrd="3" destOrd="0" parTransId="{F6AA7AEF-56EC-4C76-A172-0EB27A573874}" sibTransId="{FA5C47A3-C356-4D5A-A34A-A6F77D1CE10D}"/>
    <dgm:cxn modelId="{527C0AD9-A568-406C-B796-62C0D24F4C4D}" srcId="{D3D8F9F3-5606-411F-B453-107BF5E9EEF5}" destId="{A154E88B-1F9B-49BF-B5A1-69D6A6B5E3B8}" srcOrd="2" destOrd="0" parTransId="{54548AE4-B53D-4FE4-A7F4-05FA6DE817E9}" sibTransId="{462A6471-571A-4B7D-8174-3485848F4961}"/>
    <dgm:cxn modelId="{AC4CBADF-FF22-4F8D-8D76-D28FFE2C0FE2}" type="presOf" srcId="{C9B76D97-BD01-41AE-8E50-EBD08467A132}" destId="{EF2C9B84-CD49-40B7-B226-C70621C4B154}" srcOrd="0" destOrd="0" presId="urn:microsoft.com/office/officeart/2005/8/layout/chevron1"/>
    <dgm:cxn modelId="{F42C1DF0-8888-4988-8BF8-FDEECF4ED78F}" type="presOf" srcId="{FB523D3E-801C-4C29-AE17-70327A8CDAE7}" destId="{1E4F154E-F844-4A08-BCED-CE4D2FD9E097}" srcOrd="0" destOrd="0" presId="urn:microsoft.com/office/officeart/2005/8/layout/chevron1"/>
    <dgm:cxn modelId="{91785E53-7AE3-42EF-9E32-44F758603862}" type="presParOf" srcId="{17990AE1-3586-4C1C-9B15-13917F85A45F}" destId="{C1020856-BB30-4264-8C34-8E1653F43590}" srcOrd="0" destOrd="0" presId="urn:microsoft.com/office/officeart/2005/8/layout/chevron1"/>
    <dgm:cxn modelId="{F13A10C4-1B80-4C08-AEE5-A18B41E7DB5D}" type="presParOf" srcId="{17990AE1-3586-4C1C-9B15-13917F85A45F}" destId="{E46D4D99-BEE8-461C-B496-6D2ABCE1F4E8}" srcOrd="1" destOrd="0" presId="urn:microsoft.com/office/officeart/2005/8/layout/chevron1"/>
    <dgm:cxn modelId="{BD18027D-BAEC-4463-8A05-E47463011398}" type="presParOf" srcId="{17990AE1-3586-4C1C-9B15-13917F85A45F}" destId="{EF2C9B84-CD49-40B7-B226-C70621C4B154}" srcOrd="2" destOrd="0" presId="urn:microsoft.com/office/officeart/2005/8/layout/chevron1"/>
    <dgm:cxn modelId="{B4F5078E-7781-43DB-9122-4F0F5CD83562}" type="presParOf" srcId="{17990AE1-3586-4C1C-9B15-13917F85A45F}" destId="{2CA4B9C9-FB46-44DE-A1F1-0D6A27061957}" srcOrd="3" destOrd="0" presId="urn:microsoft.com/office/officeart/2005/8/layout/chevron1"/>
    <dgm:cxn modelId="{1F2F4DE9-6879-4ED8-AC90-0A9BF5D29D2A}" type="presParOf" srcId="{17990AE1-3586-4C1C-9B15-13917F85A45F}" destId="{7EE70DFF-F23C-4A87-B32E-4E022684CF2A}" srcOrd="4" destOrd="0" presId="urn:microsoft.com/office/officeart/2005/8/layout/chevron1"/>
    <dgm:cxn modelId="{D2B62D63-421A-405E-99E1-8D2F34F2157B}" type="presParOf" srcId="{17990AE1-3586-4C1C-9B15-13917F85A45F}" destId="{AA87FE73-BDB8-4DDB-A9AB-D9B3D47A5797}" srcOrd="5" destOrd="0" presId="urn:microsoft.com/office/officeart/2005/8/layout/chevron1"/>
    <dgm:cxn modelId="{5EDD1212-B6A8-4E0B-8D6B-FEC1E93274EE}" type="presParOf" srcId="{17990AE1-3586-4C1C-9B15-13917F85A45F}" destId="{57293C12-9820-4D35-875D-FED103A513AF}" srcOrd="6" destOrd="0" presId="urn:microsoft.com/office/officeart/2005/8/layout/chevron1"/>
    <dgm:cxn modelId="{8BE4031D-A9E0-4741-930A-50AE2695FC36}" type="presParOf" srcId="{17990AE1-3586-4C1C-9B15-13917F85A45F}" destId="{6CD76242-FCE2-4E89-9892-86D6850CC0F3}" srcOrd="7" destOrd="0" presId="urn:microsoft.com/office/officeart/2005/8/layout/chevron1"/>
    <dgm:cxn modelId="{D9DD7DC5-E60C-483E-85E3-755E5E9B2BC5}" type="presParOf" srcId="{17990AE1-3586-4C1C-9B15-13917F85A45F}" destId="{1E4F154E-F844-4A08-BCED-CE4D2FD9E097}" srcOrd="8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D3D8F9F3-5606-411F-B453-107BF5E9EEF5}" type="doc">
      <dgm:prSet loTypeId="urn:microsoft.com/office/officeart/2005/8/layout/chevron1" loCatId="process" qsTypeId="urn:microsoft.com/office/officeart/2005/8/quickstyle/simple1" qsCatId="simple" csTypeId="urn:microsoft.com/office/officeart/2005/8/colors/colorful5" csCatId="colorful" phldr="1"/>
      <dgm:spPr/>
    </dgm:pt>
    <dgm:pt modelId="{F02D7184-8D2D-4CAB-9327-AE3E96A13454}">
      <dgm:prSet phldrT="[文本]"/>
      <dgm:spPr/>
      <dgm:t>
        <a:bodyPr/>
        <a:lstStyle/>
        <a:p>
          <a:r>
            <a:rPr lang="zh-CN" altLang="en-US" dirty="0"/>
            <a:t>开课计划管理</a:t>
          </a:r>
        </a:p>
      </dgm:t>
    </dgm:pt>
    <dgm:pt modelId="{537A817E-39FA-472F-8B02-333F985C6392}" type="parTrans" cxnId="{70392E57-3B65-401E-B017-8AF7C3093CDE}">
      <dgm:prSet/>
      <dgm:spPr/>
      <dgm:t>
        <a:bodyPr/>
        <a:lstStyle/>
        <a:p>
          <a:endParaRPr lang="zh-CN" altLang="en-US"/>
        </a:p>
      </dgm:t>
    </dgm:pt>
    <dgm:pt modelId="{6FD7B4AA-F29B-44AA-B4D9-78AC54596E9E}" type="sibTrans" cxnId="{70392E57-3B65-401E-B017-8AF7C3093CDE}">
      <dgm:prSet/>
      <dgm:spPr/>
      <dgm:t>
        <a:bodyPr/>
        <a:lstStyle/>
        <a:p>
          <a:endParaRPr lang="zh-CN" altLang="en-US"/>
        </a:p>
      </dgm:t>
    </dgm:pt>
    <dgm:pt modelId="{C9B76D97-BD01-41AE-8E50-EBD08467A132}">
      <dgm:prSet phldrT="[文本]"/>
      <dgm:spPr/>
      <dgm:t>
        <a:bodyPr/>
        <a:lstStyle/>
        <a:p>
          <a:r>
            <a:rPr lang="zh-CN" altLang="en-US" i="0" dirty="0"/>
            <a:t>开设课程总表管理</a:t>
          </a:r>
        </a:p>
      </dgm:t>
    </dgm:pt>
    <dgm:pt modelId="{B9ED0A3C-DBBC-4612-9C70-7317FEF9F054}" type="parTrans" cxnId="{E7B27D59-E83B-457A-A8D5-C06654F47518}">
      <dgm:prSet/>
      <dgm:spPr/>
      <dgm:t>
        <a:bodyPr/>
        <a:lstStyle/>
        <a:p>
          <a:endParaRPr lang="zh-CN" altLang="en-US"/>
        </a:p>
      </dgm:t>
    </dgm:pt>
    <dgm:pt modelId="{7EFE216B-BBF7-46CB-9172-B5D76CE3E5CA}" type="sibTrans" cxnId="{E7B27D59-E83B-457A-A8D5-C06654F47518}">
      <dgm:prSet/>
      <dgm:spPr/>
      <dgm:t>
        <a:bodyPr/>
        <a:lstStyle/>
        <a:p>
          <a:endParaRPr lang="zh-CN" altLang="en-US"/>
        </a:p>
      </dgm:t>
    </dgm:pt>
    <dgm:pt modelId="{D6CB2F48-410E-4F0F-BCC2-FBC8B11E1DFC}">
      <dgm:prSet phldrT="[文本]"/>
      <dgm:spPr/>
      <dgm:t>
        <a:bodyPr/>
        <a:lstStyle/>
        <a:p>
          <a:r>
            <a:rPr lang="zh-CN" altLang="en-US" dirty="0"/>
            <a:t>可导出</a:t>
          </a:r>
        </a:p>
      </dgm:t>
    </dgm:pt>
    <dgm:pt modelId="{F6AA7AEF-56EC-4C76-A172-0EB27A573874}" type="parTrans" cxnId="{807073D6-10F1-4DD5-B44E-F9905F1B9F2A}">
      <dgm:prSet/>
      <dgm:spPr/>
      <dgm:t>
        <a:bodyPr/>
        <a:lstStyle/>
        <a:p>
          <a:endParaRPr lang="zh-CN" altLang="en-US"/>
        </a:p>
      </dgm:t>
    </dgm:pt>
    <dgm:pt modelId="{FA5C47A3-C356-4D5A-A34A-A6F77D1CE10D}" type="sibTrans" cxnId="{807073D6-10F1-4DD5-B44E-F9905F1B9F2A}">
      <dgm:prSet/>
      <dgm:spPr/>
      <dgm:t>
        <a:bodyPr/>
        <a:lstStyle/>
        <a:p>
          <a:endParaRPr lang="zh-CN" altLang="en-US"/>
        </a:p>
      </dgm:t>
    </dgm:pt>
    <dgm:pt modelId="{A154E88B-1F9B-49BF-B5A1-69D6A6B5E3B8}">
      <dgm:prSet phldrT="[文本]"/>
      <dgm:spPr/>
      <dgm:t>
        <a:bodyPr/>
        <a:lstStyle/>
        <a:p>
          <a:r>
            <a:rPr lang="zh-CN" altLang="en-US" dirty="0"/>
            <a:t>可先查询，如没有可新增</a:t>
          </a:r>
        </a:p>
      </dgm:t>
    </dgm:pt>
    <dgm:pt modelId="{54548AE4-B53D-4FE4-A7F4-05FA6DE817E9}" type="parTrans" cxnId="{527C0AD9-A568-406C-B796-62C0D24F4C4D}">
      <dgm:prSet/>
      <dgm:spPr/>
      <dgm:t>
        <a:bodyPr/>
        <a:lstStyle/>
        <a:p>
          <a:endParaRPr lang="zh-CN" altLang="en-US"/>
        </a:p>
      </dgm:t>
    </dgm:pt>
    <dgm:pt modelId="{462A6471-571A-4B7D-8174-3485848F4961}" type="sibTrans" cxnId="{527C0AD9-A568-406C-B796-62C0D24F4C4D}">
      <dgm:prSet/>
      <dgm:spPr/>
      <dgm:t>
        <a:bodyPr/>
        <a:lstStyle/>
        <a:p>
          <a:endParaRPr lang="zh-CN" altLang="en-US"/>
        </a:p>
      </dgm:t>
    </dgm:pt>
    <dgm:pt modelId="{FB523D3E-801C-4C29-AE17-70327A8CDAE7}">
      <dgm:prSet phldrT="[文本]"/>
      <dgm:spPr/>
      <dgm:t>
        <a:bodyPr/>
        <a:lstStyle/>
        <a:p>
          <a:r>
            <a:rPr lang="zh-CN" altLang="en-US" dirty="0"/>
            <a:t>可删除</a:t>
          </a:r>
        </a:p>
      </dgm:t>
    </dgm:pt>
    <dgm:pt modelId="{0450DDE0-68BC-4C90-80EE-1F0010DED4C9}" type="parTrans" cxnId="{6844A43F-BAC9-4FFE-9C59-786836F4C82D}">
      <dgm:prSet/>
      <dgm:spPr/>
      <dgm:t>
        <a:bodyPr/>
        <a:lstStyle/>
        <a:p>
          <a:endParaRPr lang="zh-CN" altLang="en-US"/>
        </a:p>
      </dgm:t>
    </dgm:pt>
    <dgm:pt modelId="{2DBEF3C6-B8D3-45F5-9CF8-FB55A5D8F09C}" type="sibTrans" cxnId="{6844A43F-BAC9-4FFE-9C59-786836F4C82D}">
      <dgm:prSet/>
      <dgm:spPr/>
      <dgm:t>
        <a:bodyPr/>
        <a:lstStyle/>
        <a:p>
          <a:endParaRPr lang="zh-CN" altLang="en-US"/>
        </a:p>
      </dgm:t>
    </dgm:pt>
    <dgm:pt modelId="{17990AE1-3586-4C1C-9B15-13917F85A45F}" type="pres">
      <dgm:prSet presAssocID="{D3D8F9F3-5606-411F-B453-107BF5E9EEF5}" presName="Name0" presStyleCnt="0">
        <dgm:presLayoutVars>
          <dgm:dir/>
          <dgm:animLvl val="lvl"/>
          <dgm:resizeHandles val="exact"/>
        </dgm:presLayoutVars>
      </dgm:prSet>
      <dgm:spPr/>
    </dgm:pt>
    <dgm:pt modelId="{C1020856-BB30-4264-8C34-8E1653F43590}" type="pres">
      <dgm:prSet presAssocID="{F02D7184-8D2D-4CAB-9327-AE3E96A13454}" presName="parTxOnly" presStyleLbl="node1" presStyleIdx="0" presStyleCnt="5">
        <dgm:presLayoutVars>
          <dgm:chMax val="0"/>
          <dgm:chPref val="0"/>
          <dgm:bulletEnabled val="1"/>
        </dgm:presLayoutVars>
      </dgm:prSet>
      <dgm:spPr/>
    </dgm:pt>
    <dgm:pt modelId="{E46D4D99-BEE8-461C-B496-6D2ABCE1F4E8}" type="pres">
      <dgm:prSet presAssocID="{6FD7B4AA-F29B-44AA-B4D9-78AC54596E9E}" presName="parTxOnlySpace" presStyleCnt="0"/>
      <dgm:spPr/>
    </dgm:pt>
    <dgm:pt modelId="{EF2C9B84-CD49-40B7-B226-C70621C4B154}" type="pres">
      <dgm:prSet presAssocID="{C9B76D97-BD01-41AE-8E50-EBD08467A132}" presName="parTxOnly" presStyleLbl="node1" presStyleIdx="1" presStyleCnt="5">
        <dgm:presLayoutVars>
          <dgm:chMax val="0"/>
          <dgm:chPref val="0"/>
          <dgm:bulletEnabled val="1"/>
        </dgm:presLayoutVars>
      </dgm:prSet>
      <dgm:spPr/>
    </dgm:pt>
    <dgm:pt modelId="{2CA4B9C9-FB46-44DE-A1F1-0D6A27061957}" type="pres">
      <dgm:prSet presAssocID="{7EFE216B-BBF7-46CB-9172-B5D76CE3E5CA}" presName="parTxOnlySpace" presStyleCnt="0"/>
      <dgm:spPr/>
    </dgm:pt>
    <dgm:pt modelId="{7EE70DFF-F23C-4A87-B32E-4E022684CF2A}" type="pres">
      <dgm:prSet presAssocID="{A154E88B-1F9B-49BF-B5A1-69D6A6B5E3B8}" presName="parTxOnly" presStyleLbl="node1" presStyleIdx="2" presStyleCnt="5">
        <dgm:presLayoutVars>
          <dgm:chMax val="0"/>
          <dgm:chPref val="0"/>
          <dgm:bulletEnabled val="1"/>
        </dgm:presLayoutVars>
      </dgm:prSet>
      <dgm:spPr/>
    </dgm:pt>
    <dgm:pt modelId="{AA87FE73-BDB8-4DDB-A9AB-D9B3D47A5797}" type="pres">
      <dgm:prSet presAssocID="{462A6471-571A-4B7D-8174-3485848F4961}" presName="parTxOnlySpace" presStyleCnt="0"/>
      <dgm:spPr/>
    </dgm:pt>
    <dgm:pt modelId="{57293C12-9820-4D35-875D-FED103A513AF}" type="pres">
      <dgm:prSet presAssocID="{D6CB2F48-410E-4F0F-BCC2-FBC8B11E1DFC}" presName="parTxOnly" presStyleLbl="node1" presStyleIdx="3" presStyleCnt="5">
        <dgm:presLayoutVars>
          <dgm:chMax val="0"/>
          <dgm:chPref val="0"/>
          <dgm:bulletEnabled val="1"/>
        </dgm:presLayoutVars>
      </dgm:prSet>
      <dgm:spPr/>
    </dgm:pt>
    <dgm:pt modelId="{6CD76242-FCE2-4E89-9892-86D6850CC0F3}" type="pres">
      <dgm:prSet presAssocID="{FA5C47A3-C356-4D5A-A34A-A6F77D1CE10D}" presName="parTxOnlySpace" presStyleCnt="0"/>
      <dgm:spPr/>
    </dgm:pt>
    <dgm:pt modelId="{1E4F154E-F844-4A08-BCED-CE4D2FD9E097}" type="pres">
      <dgm:prSet presAssocID="{FB523D3E-801C-4C29-AE17-70327A8CDAE7}" presName="parTxOnly" presStyleLbl="node1" presStyleIdx="4" presStyleCnt="5">
        <dgm:presLayoutVars>
          <dgm:chMax val="0"/>
          <dgm:chPref val="0"/>
          <dgm:bulletEnabled val="1"/>
        </dgm:presLayoutVars>
      </dgm:prSet>
      <dgm:spPr/>
    </dgm:pt>
  </dgm:ptLst>
  <dgm:cxnLst>
    <dgm:cxn modelId="{57A46E2B-65D1-47EE-91B2-01C4B8963477}" type="presOf" srcId="{F02D7184-8D2D-4CAB-9327-AE3E96A13454}" destId="{C1020856-BB30-4264-8C34-8E1653F43590}" srcOrd="0" destOrd="0" presId="urn:microsoft.com/office/officeart/2005/8/layout/chevron1"/>
    <dgm:cxn modelId="{6844A43F-BAC9-4FFE-9C59-786836F4C82D}" srcId="{D3D8F9F3-5606-411F-B453-107BF5E9EEF5}" destId="{FB523D3E-801C-4C29-AE17-70327A8CDAE7}" srcOrd="4" destOrd="0" parTransId="{0450DDE0-68BC-4C90-80EE-1F0010DED4C9}" sibTransId="{2DBEF3C6-B8D3-45F5-9CF8-FB55A5D8F09C}"/>
    <dgm:cxn modelId="{70392E57-3B65-401E-B017-8AF7C3093CDE}" srcId="{D3D8F9F3-5606-411F-B453-107BF5E9EEF5}" destId="{F02D7184-8D2D-4CAB-9327-AE3E96A13454}" srcOrd="0" destOrd="0" parTransId="{537A817E-39FA-472F-8B02-333F985C6392}" sibTransId="{6FD7B4AA-F29B-44AA-B4D9-78AC54596E9E}"/>
    <dgm:cxn modelId="{E7B27D59-E83B-457A-A8D5-C06654F47518}" srcId="{D3D8F9F3-5606-411F-B453-107BF5E9EEF5}" destId="{C9B76D97-BD01-41AE-8E50-EBD08467A132}" srcOrd="1" destOrd="0" parTransId="{B9ED0A3C-DBBC-4612-9C70-7317FEF9F054}" sibTransId="{7EFE216B-BBF7-46CB-9172-B5D76CE3E5CA}"/>
    <dgm:cxn modelId="{794AEAA3-7BC0-4271-9D31-E8CCAF35BA64}" type="presOf" srcId="{A154E88B-1F9B-49BF-B5A1-69D6A6B5E3B8}" destId="{7EE70DFF-F23C-4A87-B32E-4E022684CF2A}" srcOrd="0" destOrd="0" presId="urn:microsoft.com/office/officeart/2005/8/layout/chevron1"/>
    <dgm:cxn modelId="{B03274A4-8DBD-4964-A040-0E519201E482}" type="presOf" srcId="{D3D8F9F3-5606-411F-B453-107BF5E9EEF5}" destId="{17990AE1-3586-4C1C-9B15-13917F85A45F}" srcOrd="0" destOrd="0" presId="urn:microsoft.com/office/officeart/2005/8/layout/chevron1"/>
    <dgm:cxn modelId="{30EEB1BA-DDB8-4A72-9E85-F06A55973DE9}" type="presOf" srcId="{D6CB2F48-410E-4F0F-BCC2-FBC8B11E1DFC}" destId="{57293C12-9820-4D35-875D-FED103A513AF}" srcOrd="0" destOrd="0" presId="urn:microsoft.com/office/officeart/2005/8/layout/chevron1"/>
    <dgm:cxn modelId="{807073D6-10F1-4DD5-B44E-F9905F1B9F2A}" srcId="{D3D8F9F3-5606-411F-B453-107BF5E9EEF5}" destId="{D6CB2F48-410E-4F0F-BCC2-FBC8B11E1DFC}" srcOrd="3" destOrd="0" parTransId="{F6AA7AEF-56EC-4C76-A172-0EB27A573874}" sibTransId="{FA5C47A3-C356-4D5A-A34A-A6F77D1CE10D}"/>
    <dgm:cxn modelId="{527C0AD9-A568-406C-B796-62C0D24F4C4D}" srcId="{D3D8F9F3-5606-411F-B453-107BF5E9EEF5}" destId="{A154E88B-1F9B-49BF-B5A1-69D6A6B5E3B8}" srcOrd="2" destOrd="0" parTransId="{54548AE4-B53D-4FE4-A7F4-05FA6DE817E9}" sibTransId="{462A6471-571A-4B7D-8174-3485848F4961}"/>
    <dgm:cxn modelId="{AC4CBADF-FF22-4F8D-8D76-D28FFE2C0FE2}" type="presOf" srcId="{C9B76D97-BD01-41AE-8E50-EBD08467A132}" destId="{EF2C9B84-CD49-40B7-B226-C70621C4B154}" srcOrd="0" destOrd="0" presId="urn:microsoft.com/office/officeart/2005/8/layout/chevron1"/>
    <dgm:cxn modelId="{F42C1DF0-8888-4988-8BF8-FDEECF4ED78F}" type="presOf" srcId="{FB523D3E-801C-4C29-AE17-70327A8CDAE7}" destId="{1E4F154E-F844-4A08-BCED-CE4D2FD9E097}" srcOrd="0" destOrd="0" presId="urn:microsoft.com/office/officeart/2005/8/layout/chevron1"/>
    <dgm:cxn modelId="{91785E53-7AE3-42EF-9E32-44F758603862}" type="presParOf" srcId="{17990AE1-3586-4C1C-9B15-13917F85A45F}" destId="{C1020856-BB30-4264-8C34-8E1653F43590}" srcOrd="0" destOrd="0" presId="urn:microsoft.com/office/officeart/2005/8/layout/chevron1"/>
    <dgm:cxn modelId="{F13A10C4-1B80-4C08-AEE5-A18B41E7DB5D}" type="presParOf" srcId="{17990AE1-3586-4C1C-9B15-13917F85A45F}" destId="{E46D4D99-BEE8-461C-B496-6D2ABCE1F4E8}" srcOrd="1" destOrd="0" presId="urn:microsoft.com/office/officeart/2005/8/layout/chevron1"/>
    <dgm:cxn modelId="{BD18027D-BAEC-4463-8A05-E47463011398}" type="presParOf" srcId="{17990AE1-3586-4C1C-9B15-13917F85A45F}" destId="{EF2C9B84-CD49-40B7-B226-C70621C4B154}" srcOrd="2" destOrd="0" presId="urn:microsoft.com/office/officeart/2005/8/layout/chevron1"/>
    <dgm:cxn modelId="{B4F5078E-7781-43DB-9122-4F0F5CD83562}" type="presParOf" srcId="{17990AE1-3586-4C1C-9B15-13917F85A45F}" destId="{2CA4B9C9-FB46-44DE-A1F1-0D6A27061957}" srcOrd="3" destOrd="0" presId="urn:microsoft.com/office/officeart/2005/8/layout/chevron1"/>
    <dgm:cxn modelId="{1F2F4DE9-6879-4ED8-AC90-0A9BF5D29D2A}" type="presParOf" srcId="{17990AE1-3586-4C1C-9B15-13917F85A45F}" destId="{7EE70DFF-F23C-4A87-B32E-4E022684CF2A}" srcOrd="4" destOrd="0" presId="urn:microsoft.com/office/officeart/2005/8/layout/chevron1"/>
    <dgm:cxn modelId="{D2B62D63-421A-405E-99E1-8D2F34F2157B}" type="presParOf" srcId="{17990AE1-3586-4C1C-9B15-13917F85A45F}" destId="{AA87FE73-BDB8-4DDB-A9AB-D9B3D47A5797}" srcOrd="5" destOrd="0" presId="urn:microsoft.com/office/officeart/2005/8/layout/chevron1"/>
    <dgm:cxn modelId="{5EDD1212-B6A8-4E0B-8D6B-FEC1E93274EE}" type="presParOf" srcId="{17990AE1-3586-4C1C-9B15-13917F85A45F}" destId="{57293C12-9820-4D35-875D-FED103A513AF}" srcOrd="6" destOrd="0" presId="urn:microsoft.com/office/officeart/2005/8/layout/chevron1"/>
    <dgm:cxn modelId="{8BE4031D-A9E0-4741-930A-50AE2695FC36}" type="presParOf" srcId="{17990AE1-3586-4C1C-9B15-13917F85A45F}" destId="{6CD76242-FCE2-4E89-9892-86D6850CC0F3}" srcOrd="7" destOrd="0" presId="urn:microsoft.com/office/officeart/2005/8/layout/chevron1"/>
    <dgm:cxn modelId="{D9DD7DC5-E60C-483E-85E3-755E5E9B2BC5}" type="presParOf" srcId="{17990AE1-3586-4C1C-9B15-13917F85A45F}" destId="{1E4F154E-F844-4A08-BCED-CE4D2FD9E097}" srcOrd="8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D3D8F9F3-5606-411F-B453-107BF5E9EEF5}" type="doc">
      <dgm:prSet loTypeId="urn:microsoft.com/office/officeart/2005/8/layout/chevron1" loCatId="process" qsTypeId="urn:microsoft.com/office/officeart/2005/8/quickstyle/simple1" qsCatId="simple" csTypeId="urn:microsoft.com/office/officeart/2005/8/colors/colorful1" csCatId="colorful" phldr="1"/>
      <dgm:spPr/>
    </dgm:pt>
    <dgm:pt modelId="{F02D7184-8D2D-4CAB-9327-AE3E96A13454}">
      <dgm:prSet phldrT="[文本]"/>
      <dgm:spPr/>
      <dgm:t>
        <a:bodyPr/>
        <a:lstStyle/>
        <a:p>
          <a:r>
            <a:rPr lang="zh-CN" altLang="en-US" dirty="0"/>
            <a:t>开课计划管理</a:t>
          </a:r>
        </a:p>
      </dgm:t>
    </dgm:pt>
    <dgm:pt modelId="{537A817E-39FA-472F-8B02-333F985C6392}" type="parTrans" cxnId="{70392E57-3B65-401E-B017-8AF7C3093CDE}">
      <dgm:prSet/>
      <dgm:spPr/>
      <dgm:t>
        <a:bodyPr/>
        <a:lstStyle/>
        <a:p>
          <a:endParaRPr lang="zh-CN" altLang="en-US"/>
        </a:p>
      </dgm:t>
    </dgm:pt>
    <dgm:pt modelId="{6FD7B4AA-F29B-44AA-B4D9-78AC54596E9E}" type="sibTrans" cxnId="{70392E57-3B65-401E-B017-8AF7C3093CDE}">
      <dgm:prSet/>
      <dgm:spPr/>
      <dgm:t>
        <a:bodyPr/>
        <a:lstStyle/>
        <a:p>
          <a:endParaRPr lang="zh-CN" altLang="en-US"/>
        </a:p>
      </dgm:t>
    </dgm:pt>
    <dgm:pt modelId="{C9B76D97-BD01-41AE-8E50-EBD08467A132}">
      <dgm:prSet phldrT="[文本]"/>
      <dgm:spPr/>
      <dgm:t>
        <a:bodyPr/>
        <a:lstStyle/>
        <a:p>
          <a:r>
            <a:rPr lang="zh-CN" altLang="en-US" i="0" dirty="0"/>
            <a:t>学期开设课程总表</a:t>
          </a:r>
        </a:p>
      </dgm:t>
    </dgm:pt>
    <dgm:pt modelId="{B9ED0A3C-DBBC-4612-9C70-7317FEF9F054}" type="parTrans" cxnId="{E7B27D59-E83B-457A-A8D5-C06654F47518}">
      <dgm:prSet/>
      <dgm:spPr/>
      <dgm:t>
        <a:bodyPr/>
        <a:lstStyle/>
        <a:p>
          <a:endParaRPr lang="zh-CN" altLang="en-US"/>
        </a:p>
      </dgm:t>
    </dgm:pt>
    <dgm:pt modelId="{7EFE216B-BBF7-46CB-9172-B5D76CE3E5CA}" type="sibTrans" cxnId="{E7B27D59-E83B-457A-A8D5-C06654F47518}">
      <dgm:prSet/>
      <dgm:spPr/>
      <dgm:t>
        <a:bodyPr/>
        <a:lstStyle/>
        <a:p>
          <a:endParaRPr lang="zh-CN" altLang="en-US"/>
        </a:p>
      </dgm:t>
    </dgm:pt>
    <dgm:pt modelId="{A154E88B-1F9B-49BF-B5A1-69D6A6B5E3B8}">
      <dgm:prSet phldrT="[文本]"/>
      <dgm:spPr/>
      <dgm:t>
        <a:bodyPr/>
        <a:lstStyle/>
        <a:p>
          <a:r>
            <a:rPr lang="zh-CN" altLang="en-US" dirty="0"/>
            <a:t>复制学期开设课程或按学期开设</a:t>
          </a:r>
        </a:p>
      </dgm:t>
    </dgm:pt>
    <dgm:pt modelId="{54548AE4-B53D-4FE4-A7F4-05FA6DE817E9}" type="parTrans" cxnId="{527C0AD9-A568-406C-B796-62C0D24F4C4D}">
      <dgm:prSet/>
      <dgm:spPr/>
      <dgm:t>
        <a:bodyPr/>
        <a:lstStyle/>
        <a:p>
          <a:endParaRPr lang="zh-CN" altLang="en-US"/>
        </a:p>
      </dgm:t>
    </dgm:pt>
    <dgm:pt modelId="{462A6471-571A-4B7D-8174-3485848F4961}" type="sibTrans" cxnId="{527C0AD9-A568-406C-B796-62C0D24F4C4D}">
      <dgm:prSet/>
      <dgm:spPr/>
      <dgm:t>
        <a:bodyPr/>
        <a:lstStyle/>
        <a:p>
          <a:endParaRPr lang="zh-CN" altLang="en-US"/>
        </a:p>
      </dgm:t>
    </dgm:pt>
    <dgm:pt modelId="{AE6FFFA8-9C38-4863-AD0A-0F036168A04C}">
      <dgm:prSet phldrT="[文本]"/>
      <dgm:spPr/>
      <dgm:t>
        <a:bodyPr/>
        <a:lstStyle/>
        <a:p>
          <a:r>
            <a:rPr lang="zh-CN" altLang="en-US" dirty="0"/>
            <a:t>按学期开设（补修课程）</a:t>
          </a:r>
        </a:p>
      </dgm:t>
    </dgm:pt>
    <dgm:pt modelId="{D4A9E321-19E6-484F-ACD7-5262026474C6}" type="parTrans" cxnId="{CE2DF02A-B045-485D-8BEC-0D466B8904FE}">
      <dgm:prSet/>
      <dgm:spPr/>
      <dgm:t>
        <a:bodyPr/>
        <a:lstStyle/>
        <a:p>
          <a:endParaRPr lang="zh-CN" altLang="en-US"/>
        </a:p>
      </dgm:t>
    </dgm:pt>
    <dgm:pt modelId="{6B81F97F-475B-4661-8527-E0200F8B6218}" type="sibTrans" cxnId="{CE2DF02A-B045-485D-8BEC-0D466B8904FE}">
      <dgm:prSet/>
      <dgm:spPr/>
      <dgm:t>
        <a:bodyPr/>
        <a:lstStyle/>
        <a:p>
          <a:endParaRPr lang="zh-CN" altLang="en-US"/>
        </a:p>
      </dgm:t>
    </dgm:pt>
    <dgm:pt modelId="{17990AE1-3586-4C1C-9B15-13917F85A45F}" type="pres">
      <dgm:prSet presAssocID="{D3D8F9F3-5606-411F-B453-107BF5E9EEF5}" presName="Name0" presStyleCnt="0">
        <dgm:presLayoutVars>
          <dgm:dir/>
          <dgm:animLvl val="lvl"/>
          <dgm:resizeHandles val="exact"/>
        </dgm:presLayoutVars>
      </dgm:prSet>
      <dgm:spPr/>
    </dgm:pt>
    <dgm:pt modelId="{C1020856-BB30-4264-8C34-8E1653F43590}" type="pres">
      <dgm:prSet presAssocID="{F02D7184-8D2D-4CAB-9327-AE3E96A13454}" presName="parTxOnly" presStyleLbl="node1" presStyleIdx="0" presStyleCnt="4">
        <dgm:presLayoutVars>
          <dgm:chMax val="0"/>
          <dgm:chPref val="0"/>
          <dgm:bulletEnabled val="1"/>
        </dgm:presLayoutVars>
      </dgm:prSet>
      <dgm:spPr/>
    </dgm:pt>
    <dgm:pt modelId="{E46D4D99-BEE8-461C-B496-6D2ABCE1F4E8}" type="pres">
      <dgm:prSet presAssocID="{6FD7B4AA-F29B-44AA-B4D9-78AC54596E9E}" presName="parTxOnlySpace" presStyleCnt="0"/>
      <dgm:spPr/>
    </dgm:pt>
    <dgm:pt modelId="{EF2C9B84-CD49-40B7-B226-C70621C4B154}" type="pres">
      <dgm:prSet presAssocID="{C9B76D97-BD01-41AE-8E50-EBD08467A132}" presName="parTxOnly" presStyleLbl="node1" presStyleIdx="1" presStyleCnt="4">
        <dgm:presLayoutVars>
          <dgm:chMax val="0"/>
          <dgm:chPref val="0"/>
          <dgm:bulletEnabled val="1"/>
        </dgm:presLayoutVars>
      </dgm:prSet>
      <dgm:spPr/>
    </dgm:pt>
    <dgm:pt modelId="{2CA4B9C9-FB46-44DE-A1F1-0D6A27061957}" type="pres">
      <dgm:prSet presAssocID="{7EFE216B-BBF7-46CB-9172-B5D76CE3E5CA}" presName="parTxOnlySpace" presStyleCnt="0"/>
      <dgm:spPr/>
    </dgm:pt>
    <dgm:pt modelId="{7EE70DFF-F23C-4A87-B32E-4E022684CF2A}" type="pres">
      <dgm:prSet presAssocID="{A154E88B-1F9B-49BF-B5A1-69D6A6B5E3B8}" presName="parTxOnly" presStyleLbl="node1" presStyleIdx="2" presStyleCnt="4">
        <dgm:presLayoutVars>
          <dgm:chMax val="0"/>
          <dgm:chPref val="0"/>
          <dgm:bulletEnabled val="1"/>
        </dgm:presLayoutVars>
      </dgm:prSet>
      <dgm:spPr/>
    </dgm:pt>
    <dgm:pt modelId="{AA87FE73-BDB8-4DDB-A9AB-D9B3D47A5797}" type="pres">
      <dgm:prSet presAssocID="{462A6471-571A-4B7D-8174-3485848F4961}" presName="parTxOnlySpace" presStyleCnt="0"/>
      <dgm:spPr/>
    </dgm:pt>
    <dgm:pt modelId="{7D528D21-73DD-4059-A4B5-BC5A525AA7DE}" type="pres">
      <dgm:prSet presAssocID="{AE6FFFA8-9C38-4863-AD0A-0F036168A04C}" presName="parTxOnly" presStyleLbl="node1" presStyleIdx="3" presStyleCnt="4">
        <dgm:presLayoutVars>
          <dgm:chMax val="0"/>
          <dgm:chPref val="0"/>
          <dgm:bulletEnabled val="1"/>
        </dgm:presLayoutVars>
      </dgm:prSet>
      <dgm:spPr/>
    </dgm:pt>
  </dgm:ptLst>
  <dgm:cxnLst>
    <dgm:cxn modelId="{CE2DF02A-B045-485D-8BEC-0D466B8904FE}" srcId="{D3D8F9F3-5606-411F-B453-107BF5E9EEF5}" destId="{AE6FFFA8-9C38-4863-AD0A-0F036168A04C}" srcOrd="3" destOrd="0" parTransId="{D4A9E321-19E6-484F-ACD7-5262026474C6}" sibTransId="{6B81F97F-475B-4661-8527-E0200F8B6218}"/>
    <dgm:cxn modelId="{57A46E2B-65D1-47EE-91B2-01C4B8963477}" type="presOf" srcId="{F02D7184-8D2D-4CAB-9327-AE3E96A13454}" destId="{C1020856-BB30-4264-8C34-8E1653F43590}" srcOrd="0" destOrd="0" presId="urn:microsoft.com/office/officeart/2005/8/layout/chevron1"/>
    <dgm:cxn modelId="{70392E57-3B65-401E-B017-8AF7C3093CDE}" srcId="{D3D8F9F3-5606-411F-B453-107BF5E9EEF5}" destId="{F02D7184-8D2D-4CAB-9327-AE3E96A13454}" srcOrd="0" destOrd="0" parTransId="{537A817E-39FA-472F-8B02-333F985C6392}" sibTransId="{6FD7B4AA-F29B-44AA-B4D9-78AC54596E9E}"/>
    <dgm:cxn modelId="{E7B27D59-E83B-457A-A8D5-C06654F47518}" srcId="{D3D8F9F3-5606-411F-B453-107BF5E9EEF5}" destId="{C9B76D97-BD01-41AE-8E50-EBD08467A132}" srcOrd="1" destOrd="0" parTransId="{B9ED0A3C-DBBC-4612-9C70-7317FEF9F054}" sibTransId="{7EFE216B-BBF7-46CB-9172-B5D76CE3E5CA}"/>
    <dgm:cxn modelId="{D242D09C-811B-4420-AA1F-CBAB7C30061D}" type="presOf" srcId="{AE6FFFA8-9C38-4863-AD0A-0F036168A04C}" destId="{7D528D21-73DD-4059-A4B5-BC5A525AA7DE}" srcOrd="0" destOrd="0" presId="urn:microsoft.com/office/officeart/2005/8/layout/chevron1"/>
    <dgm:cxn modelId="{794AEAA3-7BC0-4271-9D31-E8CCAF35BA64}" type="presOf" srcId="{A154E88B-1F9B-49BF-B5A1-69D6A6B5E3B8}" destId="{7EE70DFF-F23C-4A87-B32E-4E022684CF2A}" srcOrd="0" destOrd="0" presId="urn:microsoft.com/office/officeart/2005/8/layout/chevron1"/>
    <dgm:cxn modelId="{B03274A4-8DBD-4964-A040-0E519201E482}" type="presOf" srcId="{D3D8F9F3-5606-411F-B453-107BF5E9EEF5}" destId="{17990AE1-3586-4C1C-9B15-13917F85A45F}" srcOrd="0" destOrd="0" presId="urn:microsoft.com/office/officeart/2005/8/layout/chevron1"/>
    <dgm:cxn modelId="{527C0AD9-A568-406C-B796-62C0D24F4C4D}" srcId="{D3D8F9F3-5606-411F-B453-107BF5E9EEF5}" destId="{A154E88B-1F9B-49BF-B5A1-69D6A6B5E3B8}" srcOrd="2" destOrd="0" parTransId="{54548AE4-B53D-4FE4-A7F4-05FA6DE817E9}" sibTransId="{462A6471-571A-4B7D-8174-3485848F4961}"/>
    <dgm:cxn modelId="{AC4CBADF-FF22-4F8D-8D76-D28FFE2C0FE2}" type="presOf" srcId="{C9B76D97-BD01-41AE-8E50-EBD08467A132}" destId="{EF2C9B84-CD49-40B7-B226-C70621C4B154}" srcOrd="0" destOrd="0" presId="urn:microsoft.com/office/officeart/2005/8/layout/chevron1"/>
    <dgm:cxn modelId="{91785E53-7AE3-42EF-9E32-44F758603862}" type="presParOf" srcId="{17990AE1-3586-4C1C-9B15-13917F85A45F}" destId="{C1020856-BB30-4264-8C34-8E1653F43590}" srcOrd="0" destOrd="0" presId="urn:microsoft.com/office/officeart/2005/8/layout/chevron1"/>
    <dgm:cxn modelId="{F13A10C4-1B80-4C08-AEE5-A18B41E7DB5D}" type="presParOf" srcId="{17990AE1-3586-4C1C-9B15-13917F85A45F}" destId="{E46D4D99-BEE8-461C-B496-6D2ABCE1F4E8}" srcOrd="1" destOrd="0" presId="urn:microsoft.com/office/officeart/2005/8/layout/chevron1"/>
    <dgm:cxn modelId="{BD18027D-BAEC-4463-8A05-E47463011398}" type="presParOf" srcId="{17990AE1-3586-4C1C-9B15-13917F85A45F}" destId="{EF2C9B84-CD49-40B7-B226-C70621C4B154}" srcOrd="2" destOrd="0" presId="urn:microsoft.com/office/officeart/2005/8/layout/chevron1"/>
    <dgm:cxn modelId="{B4F5078E-7781-43DB-9122-4F0F5CD83562}" type="presParOf" srcId="{17990AE1-3586-4C1C-9B15-13917F85A45F}" destId="{2CA4B9C9-FB46-44DE-A1F1-0D6A27061957}" srcOrd="3" destOrd="0" presId="urn:microsoft.com/office/officeart/2005/8/layout/chevron1"/>
    <dgm:cxn modelId="{1F2F4DE9-6879-4ED8-AC90-0A9BF5D29D2A}" type="presParOf" srcId="{17990AE1-3586-4C1C-9B15-13917F85A45F}" destId="{7EE70DFF-F23C-4A87-B32E-4E022684CF2A}" srcOrd="4" destOrd="0" presId="urn:microsoft.com/office/officeart/2005/8/layout/chevron1"/>
    <dgm:cxn modelId="{515A1C7E-4F30-4FD1-A184-ECD6B69C4AC3}" type="presParOf" srcId="{17990AE1-3586-4C1C-9B15-13917F85A45F}" destId="{AA87FE73-BDB8-4DDB-A9AB-D9B3D47A5797}" srcOrd="5" destOrd="0" presId="urn:microsoft.com/office/officeart/2005/8/layout/chevron1"/>
    <dgm:cxn modelId="{81EFF57C-EC9F-4021-9D56-8E9C7A2FF821}" type="presParOf" srcId="{17990AE1-3586-4C1C-9B15-13917F85A45F}" destId="{7D528D21-73DD-4059-A4B5-BC5A525AA7DE}" srcOrd="6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D3D8F9F3-5606-411F-B453-107BF5E9EEF5}" type="doc">
      <dgm:prSet loTypeId="urn:microsoft.com/office/officeart/2005/8/layout/chevron1" loCatId="process" qsTypeId="urn:microsoft.com/office/officeart/2005/8/quickstyle/simple1" qsCatId="simple" csTypeId="urn:microsoft.com/office/officeart/2005/8/colors/colorful5" csCatId="colorful" phldr="1"/>
      <dgm:spPr/>
    </dgm:pt>
    <dgm:pt modelId="{F02D7184-8D2D-4CAB-9327-AE3E96A13454}">
      <dgm:prSet phldrT="[文本]" custT="1"/>
      <dgm:spPr/>
      <dgm:t>
        <a:bodyPr/>
        <a:lstStyle/>
        <a:p>
          <a:r>
            <a:rPr lang="zh-CN" altLang="en-US" sz="1800" dirty="0"/>
            <a:t>课程注册管理</a:t>
          </a:r>
        </a:p>
      </dgm:t>
    </dgm:pt>
    <dgm:pt modelId="{537A817E-39FA-472F-8B02-333F985C6392}" type="parTrans" cxnId="{70392E57-3B65-401E-B017-8AF7C3093CDE}">
      <dgm:prSet/>
      <dgm:spPr/>
      <dgm:t>
        <a:bodyPr/>
        <a:lstStyle/>
        <a:p>
          <a:endParaRPr lang="zh-CN" altLang="en-US" sz="2400"/>
        </a:p>
      </dgm:t>
    </dgm:pt>
    <dgm:pt modelId="{6FD7B4AA-F29B-44AA-B4D9-78AC54596E9E}" type="sibTrans" cxnId="{70392E57-3B65-401E-B017-8AF7C3093CDE}">
      <dgm:prSet/>
      <dgm:spPr/>
      <dgm:t>
        <a:bodyPr/>
        <a:lstStyle/>
        <a:p>
          <a:endParaRPr lang="zh-CN" altLang="en-US" sz="2400"/>
        </a:p>
      </dgm:t>
    </dgm:pt>
    <dgm:pt modelId="{C9B76D97-BD01-41AE-8E50-EBD08467A132}">
      <dgm:prSet phldrT="[文本]" custT="1"/>
      <dgm:spPr/>
      <dgm:t>
        <a:bodyPr/>
        <a:lstStyle/>
        <a:p>
          <a:r>
            <a:rPr lang="zh-CN" altLang="en-US" sz="1800" i="0" dirty="0"/>
            <a:t>整班注册</a:t>
          </a:r>
        </a:p>
      </dgm:t>
    </dgm:pt>
    <dgm:pt modelId="{B9ED0A3C-DBBC-4612-9C70-7317FEF9F054}" type="parTrans" cxnId="{E7B27D59-E83B-457A-A8D5-C06654F47518}">
      <dgm:prSet/>
      <dgm:spPr/>
      <dgm:t>
        <a:bodyPr/>
        <a:lstStyle/>
        <a:p>
          <a:endParaRPr lang="zh-CN" altLang="en-US" sz="2400"/>
        </a:p>
      </dgm:t>
    </dgm:pt>
    <dgm:pt modelId="{7EFE216B-BBF7-46CB-9172-B5D76CE3E5CA}" type="sibTrans" cxnId="{E7B27D59-E83B-457A-A8D5-C06654F47518}">
      <dgm:prSet/>
      <dgm:spPr/>
      <dgm:t>
        <a:bodyPr/>
        <a:lstStyle/>
        <a:p>
          <a:endParaRPr lang="zh-CN" altLang="en-US" sz="2400"/>
        </a:p>
      </dgm:t>
    </dgm:pt>
    <dgm:pt modelId="{D6CB2F48-410E-4F0F-BCC2-FBC8B11E1DFC}">
      <dgm:prSet phldrT="[文本]" custT="1"/>
      <dgm:spPr/>
      <dgm:t>
        <a:bodyPr/>
        <a:lstStyle/>
        <a:p>
          <a:r>
            <a:rPr lang="zh-CN" altLang="en-US" sz="2000" dirty="0"/>
            <a:t>课程注册</a:t>
          </a:r>
        </a:p>
      </dgm:t>
    </dgm:pt>
    <dgm:pt modelId="{F6AA7AEF-56EC-4C76-A172-0EB27A573874}" type="parTrans" cxnId="{807073D6-10F1-4DD5-B44E-F9905F1B9F2A}">
      <dgm:prSet/>
      <dgm:spPr/>
      <dgm:t>
        <a:bodyPr/>
        <a:lstStyle/>
        <a:p>
          <a:endParaRPr lang="zh-CN" altLang="en-US" sz="2400"/>
        </a:p>
      </dgm:t>
    </dgm:pt>
    <dgm:pt modelId="{FA5C47A3-C356-4D5A-A34A-A6F77D1CE10D}" type="sibTrans" cxnId="{807073D6-10F1-4DD5-B44E-F9905F1B9F2A}">
      <dgm:prSet/>
      <dgm:spPr/>
      <dgm:t>
        <a:bodyPr/>
        <a:lstStyle/>
        <a:p>
          <a:endParaRPr lang="zh-CN" altLang="en-US" sz="2400"/>
        </a:p>
      </dgm:t>
    </dgm:pt>
    <dgm:pt modelId="{A154E88B-1F9B-49BF-B5A1-69D6A6B5E3B8}">
      <dgm:prSet phldrT="[文本]" custT="1"/>
      <dgm:spPr/>
      <dgm:t>
        <a:bodyPr/>
        <a:lstStyle/>
        <a:p>
          <a:r>
            <a:rPr lang="zh-CN" altLang="en-US" sz="1800" dirty="0"/>
            <a:t>选择班最后项 </a:t>
          </a:r>
          <a:r>
            <a:rPr lang="en-US" altLang="zh-CN" sz="1800" dirty="0"/>
            <a:t>— </a:t>
          </a:r>
          <a:r>
            <a:rPr lang="zh-CN" altLang="en-US" sz="1800" dirty="0"/>
            <a:t>操作</a:t>
          </a:r>
        </a:p>
      </dgm:t>
    </dgm:pt>
    <dgm:pt modelId="{54548AE4-B53D-4FE4-A7F4-05FA6DE817E9}" type="parTrans" cxnId="{527C0AD9-A568-406C-B796-62C0D24F4C4D}">
      <dgm:prSet/>
      <dgm:spPr/>
      <dgm:t>
        <a:bodyPr/>
        <a:lstStyle/>
        <a:p>
          <a:endParaRPr lang="zh-CN" altLang="en-US" sz="2400"/>
        </a:p>
      </dgm:t>
    </dgm:pt>
    <dgm:pt modelId="{462A6471-571A-4B7D-8174-3485848F4961}" type="sibTrans" cxnId="{527C0AD9-A568-406C-B796-62C0D24F4C4D}">
      <dgm:prSet/>
      <dgm:spPr/>
      <dgm:t>
        <a:bodyPr/>
        <a:lstStyle/>
        <a:p>
          <a:endParaRPr lang="zh-CN" altLang="en-US" sz="2400"/>
        </a:p>
      </dgm:t>
    </dgm:pt>
    <dgm:pt modelId="{3B2F33CC-D19A-4402-A554-369060F6D39F}">
      <dgm:prSet phldrT="[文本]" custT="1"/>
      <dgm:spPr/>
      <dgm:t>
        <a:bodyPr/>
        <a:lstStyle/>
        <a:p>
          <a:r>
            <a:rPr lang="zh-CN" altLang="en-US" sz="1800" dirty="0"/>
            <a:t>整班注册 或 选择学生注册</a:t>
          </a:r>
          <a:endParaRPr lang="zh-CN" altLang="en-US" sz="1400" dirty="0"/>
        </a:p>
      </dgm:t>
    </dgm:pt>
    <dgm:pt modelId="{79970EEB-C22F-4448-B7C4-7E2B30B4DC3F}" type="parTrans" cxnId="{B2C93F2A-78D4-4824-AEE9-BBEFF197EDC8}">
      <dgm:prSet/>
      <dgm:spPr/>
      <dgm:t>
        <a:bodyPr/>
        <a:lstStyle/>
        <a:p>
          <a:endParaRPr lang="zh-CN" altLang="en-US"/>
        </a:p>
      </dgm:t>
    </dgm:pt>
    <dgm:pt modelId="{EFBCE223-01EC-4C31-BE66-2E701FD023CF}" type="sibTrans" cxnId="{B2C93F2A-78D4-4824-AEE9-BBEFF197EDC8}">
      <dgm:prSet/>
      <dgm:spPr/>
      <dgm:t>
        <a:bodyPr/>
        <a:lstStyle/>
        <a:p>
          <a:endParaRPr lang="zh-CN" altLang="en-US"/>
        </a:p>
      </dgm:t>
    </dgm:pt>
    <dgm:pt modelId="{17990AE1-3586-4C1C-9B15-13917F85A45F}" type="pres">
      <dgm:prSet presAssocID="{D3D8F9F3-5606-411F-B453-107BF5E9EEF5}" presName="Name0" presStyleCnt="0">
        <dgm:presLayoutVars>
          <dgm:dir/>
          <dgm:animLvl val="lvl"/>
          <dgm:resizeHandles val="exact"/>
        </dgm:presLayoutVars>
      </dgm:prSet>
      <dgm:spPr/>
    </dgm:pt>
    <dgm:pt modelId="{C1020856-BB30-4264-8C34-8E1653F43590}" type="pres">
      <dgm:prSet presAssocID="{F02D7184-8D2D-4CAB-9327-AE3E96A13454}" presName="parTxOnly" presStyleLbl="node1" presStyleIdx="0" presStyleCnt="5">
        <dgm:presLayoutVars>
          <dgm:chMax val="0"/>
          <dgm:chPref val="0"/>
          <dgm:bulletEnabled val="1"/>
        </dgm:presLayoutVars>
      </dgm:prSet>
      <dgm:spPr/>
    </dgm:pt>
    <dgm:pt modelId="{E46D4D99-BEE8-461C-B496-6D2ABCE1F4E8}" type="pres">
      <dgm:prSet presAssocID="{6FD7B4AA-F29B-44AA-B4D9-78AC54596E9E}" presName="parTxOnlySpace" presStyleCnt="0"/>
      <dgm:spPr/>
    </dgm:pt>
    <dgm:pt modelId="{EF2C9B84-CD49-40B7-B226-C70621C4B154}" type="pres">
      <dgm:prSet presAssocID="{C9B76D97-BD01-41AE-8E50-EBD08467A132}" presName="parTxOnly" presStyleLbl="node1" presStyleIdx="1" presStyleCnt="5">
        <dgm:presLayoutVars>
          <dgm:chMax val="0"/>
          <dgm:chPref val="0"/>
          <dgm:bulletEnabled val="1"/>
        </dgm:presLayoutVars>
      </dgm:prSet>
      <dgm:spPr/>
    </dgm:pt>
    <dgm:pt modelId="{2CA4B9C9-FB46-44DE-A1F1-0D6A27061957}" type="pres">
      <dgm:prSet presAssocID="{7EFE216B-BBF7-46CB-9172-B5D76CE3E5CA}" presName="parTxOnlySpace" presStyleCnt="0"/>
      <dgm:spPr/>
    </dgm:pt>
    <dgm:pt modelId="{7EE70DFF-F23C-4A87-B32E-4E022684CF2A}" type="pres">
      <dgm:prSet presAssocID="{A154E88B-1F9B-49BF-B5A1-69D6A6B5E3B8}" presName="parTxOnly" presStyleLbl="node1" presStyleIdx="2" presStyleCnt="5">
        <dgm:presLayoutVars>
          <dgm:chMax val="0"/>
          <dgm:chPref val="0"/>
          <dgm:bulletEnabled val="1"/>
        </dgm:presLayoutVars>
      </dgm:prSet>
      <dgm:spPr/>
    </dgm:pt>
    <dgm:pt modelId="{AA87FE73-BDB8-4DDB-A9AB-D9B3D47A5797}" type="pres">
      <dgm:prSet presAssocID="{462A6471-571A-4B7D-8174-3485848F4961}" presName="parTxOnlySpace" presStyleCnt="0"/>
      <dgm:spPr/>
    </dgm:pt>
    <dgm:pt modelId="{57293C12-9820-4D35-875D-FED103A513AF}" type="pres">
      <dgm:prSet presAssocID="{D6CB2F48-410E-4F0F-BCC2-FBC8B11E1DFC}" presName="parTxOnly" presStyleLbl="node1" presStyleIdx="3" presStyleCnt="5">
        <dgm:presLayoutVars>
          <dgm:chMax val="0"/>
          <dgm:chPref val="0"/>
          <dgm:bulletEnabled val="1"/>
        </dgm:presLayoutVars>
      </dgm:prSet>
      <dgm:spPr/>
    </dgm:pt>
    <dgm:pt modelId="{DC117F4D-EE50-4C9A-AC44-0766671DA6F3}" type="pres">
      <dgm:prSet presAssocID="{FA5C47A3-C356-4D5A-A34A-A6F77D1CE10D}" presName="parTxOnlySpace" presStyleCnt="0"/>
      <dgm:spPr/>
    </dgm:pt>
    <dgm:pt modelId="{BDDEC769-5D03-4D23-8526-0D5C5DFD17AD}" type="pres">
      <dgm:prSet presAssocID="{3B2F33CC-D19A-4402-A554-369060F6D39F}" presName="parTxOnly" presStyleLbl="node1" presStyleIdx="4" presStyleCnt="5">
        <dgm:presLayoutVars>
          <dgm:chMax val="0"/>
          <dgm:chPref val="0"/>
          <dgm:bulletEnabled val="1"/>
        </dgm:presLayoutVars>
      </dgm:prSet>
      <dgm:spPr/>
    </dgm:pt>
  </dgm:ptLst>
  <dgm:cxnLst>
    <dgm:cxn modelId="{B2C93F2A-78D4-4824-AEE9-BBEFF197EDC8}" srcId="{D3D8F9F3-5606-411F-B453-107BF5E9EEF5}" destId="{3B2F33CC-D19A-4402-A554-369060F6D39F}" srcOrd="4" destOrd="0" parTransId="{79970EEB-C22F-4448-B7C4-7E2B30B4DC3F}" sibTransId="{EFBCE223-01EC-4C31-BE66-2E701FD023CF}"/>
    <dgm:cxn modelId="{57A46E2B-65D1-47EE-91B2-01C4B8963477}" type="presOf" srcId="{F02D7184-8D2D-4CAB-9327-AE3E96A13454}" destId="{C1020856-BB30-4264-8C34-8E1653F43590}" srcOrd="0" destOrd="0" presId="urn:microsoft.com/office/officeart/2005/8/layout/chevron1"/>
    <dgm:cxn modelId="{70392E57-3B65-401E-B017-8AF7C3093CDE}" srcId="{D3D8F9F3-5606-411F-B453-107BF5E9EEF5}" destId="{F02D7184-8D2D-4CAB-9327-AE3E96A13454}" srcOrd="0" destOrd="0" parTransId="{537A817E-39FA-472F-8B02-333F985C6392}" sibTransId="{6FD7B4AA-F29B-44AA-B4D9-78AC54596E9E}"/>
    <dgm:cxn modelId="{E7B27D59-E83B-457A-A8D5-C06654F47518}" srcId="{D3D8F9F3-5606-411F-B453-107BF5E9EEF5}" destId="{C9B76D97-BD01-41AE-8E50-EBD08467A132}" srcOrd="1" destOrd="0" parTransId="{B9ED0A3C-DBBC-4612-9C70-7317FEF9F054}" sibTransId="{7EFE216B-BBF7-46CB-9172-B5D76CE3E5CA}"/>
    <dgm:cxn modelId="{5D4EDC7F-F6DB-4B8B-A602-7A2646EE68FD}" type="presOf" srcId="{3B2F33CC-D19A-4402-A554-369060F6D39F}" destId="{BDDEC769-5D03-4D23-8526-0D5C5DFD17AD}" srcOrd="0" destOrd="0" presId="urn:microsoft.com/office/officeart/2005/8/layout/chevron1"/>
    <dgm:cxn modelId="{794AEAA3-7BC0-4271-9D31-E8CCAF35BA64}" type="presOf" srcId="{A154E88B-1F9B-49BF-B5A1-69D6A6B5E3B8}" destId="{7EE70DFF-F23C-4A87-B32E-4E022684CF2A}" srcOrd="0" destOrd="0" presId="urn:microsoft.com/office/officeart/2005/8/layout/chevron1"/>
    <dgm:cxn modelId="{B03274A4-8DBD-4964-A040-0E519201E482}" type="presOf" srcId="{D3D8F9F3-5606-411F-B453-107BF5E9EEF5}" destId="{17990AE1-3586-4C1C-9B15-13917F85A45F}" srcOrd="0" destOrd="0" presId="urn:microsoft.com/office/officeart/2005/8/layout/chevron1"/>
    <dgm:cxn modelId="{30EEB1BA-DDB8-4A72-9E85-F06A55973DE9}" type="presOf" srcId="{D6CB2F48-410E-4F0F-BCC2-FBC8B11E1DFC}" destId="{57293C12-9820-4D35-875D-FED103A513AF}" srcOrd="0" destOrd="0" presId="urn:microsoft.com/office/officeart/2005/8/layout/chevron1"/>
    <dgm:cxn modelId="{807073D6-10F1-4DD5-B44E-F9905F1B9F2A}" srcId="{D3D8F9F3-5606-411F-B453-107BF5E9EEF5}" destId="{D6CB2F48-410E-4F0F-BCC2-FBC8B11E1DFC}" srcOrd="3" destOrd="0" parTransId="{F6AA7AEF-56EC-4C76-A172-0EB27A573874}" sibTransId="{FA5C47A3-C356-4D5A-A34A-A6F77D1CE10D}"/>
    <dgm:cxn modelId="{527C0AD9-A568-406C-B796-62C0D24F4C4D}" srcId="{D3D8F9F3-5606-411F-B453-107BF5E9EEF5}" destId="{A154E88B-1F9B-49BF-B5A1-69D6A6B5E3B8}" srcOrd="2" destOrd="0" parTransId="{54548AE4-B53D-4FE4-A7F4-05FA6DE817E9}" sibTransId="{462A6471-571A-4B7D-8174-3485848F4961}"/>
    <dgm:cxn modelId="{AC4CBADF-FF22-4F8D-8D76-D28FFE2C0FE2}" type="presOf" srcId="{C9B76D97-BD01-41AE-8E50-EBD08467A132}" destId="{EF2C9B84-CD49-40B7-B226-C70621C4B154}" srcOrd="0" destOrd="0" presId="urn:microsoft.com/office/officeart/2005/8/layout/chevron1"/>
    <dgm:cxn modelId="{91785E53-7AE3-42EF-9E32-44F758603862}" type="presParOf" srcId="{17990AE1-3586-4C1C-9B15-13917F85A45F}" destId="{C1020856-BB30-4264-8C34-8E1653F43590}" srcOrd="0" destOrd="0" presId="urn:microsoft.com/office/officeart/2005/8/layout/chevron1"/>
    <dgm:cxn modelId="{F13A10C4-1B80-4C08-AEE5-A18B41E7DB5D}" type="presParOf" srcId="{17990AE1-3586-4C1C-9B15-13917F85A45F}" destId="{E46D4D99-BEE8-461C-B496-6D2ABCE1F4E8}" srcOrd="1" destOrd="0" presId="urn:microsoft.com/office/officeart/2005/8/layout/chevron1"/>
    <dgm:cxn modelId="{BD18027D-BAEC-4463-8A05-E47463011398}" type="presParOf" srcId="{17990AE1-3586-4C1C-9B15-13917F85A45F}" destId="{EF2C9B84-CD49-40B7-B226-C70621C4B154}" srcOrd="2" destOrd="0" presId="urn:microsoft.com/office/officeart/2005/8/layout/chevron1"/>
    <dgm:cxn modelId="{B4F5078E-7781-43DB-9122-4F0F5CD83562}" type="presParOf" srcId="{17990AE1-3586-4C1C-9B15-13917F85A45F}" destId="{2CA4B9C9-FB46-44DE-A1F1-0D6A27061957}" srcOrd="3" destOrd="0" presId="urn:microsoft.com/office/officeart/2005/8/layout/chevron1"/>
    <dgm:cxn modelId="{1F2F4DE9-6879-4ED8-AC90-0A9BF5D29D2A}" type="presParOf" srcId="{17990AE1-3586-4C1C-9B15-13917F85A45F}" destId="{7EE70DFF-F23C-4A87-B32E-4E022684CF2A}" srcOrd="4" destOrd="0" presId="urn:microsoft.com/office/officeart/2005/8/layout/chevron1"/>
    <dgm:cxn modelId="{D2B62D63-421A-405E-99E1-8D2F34F2157B}" type="presParOf" srcId="{17990AE1-3586-4C1C-9B15-13917F85A45F}" destId="{AA87FE73-BDB8-4DDB-A9AB-D9B3D47A5797}" srcOrd="5" destOrd="0" presId="urn:microsoft.com/office/officeart/2005/8/layout/chevron1"/>
    <dgm:cxn modelId="{5EDD1212-B6A8-4E0B-8D6B-FEC1E93274EE}" type="presParOf" srcId="{17990AE1-3586-4C1C-9B15-13917F85A45F}" destId="{57293C12-9820-4D35-875D-FED103A513AF}" srcOrd="6" destOrd="0" presId="urn:microsoft.com/office/officeart/2005/8/layout/chevron1"/>
    <dgm:cxn modelId="{5211DE73-3713-440B-9D92-B0232D29D24C}" type="presParOf" srcId="{17990AE1-3586-4C1C-9B15-13917F85A45F}" destId="{DC117F4D-EE50-4C9A-AC44-0766671DA6F3}" srcOrd="7" destOrd="0" presId="urn:microsoft.com/office/officeart/2005/8/layout/chevron1"/>
    <dgm:cxn modelId="{34580A0F-0E43-41CE-ABCC-603C052F7E0D}" type="presParOf" srcId="{17990AE1-3586-4C1C-9B15-13917F85A45F}" destId="{BDDEC769-5D03-4D23-8526-0D5C5DFD17AD}" srcOrd="8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5.xml><?xml version="1.0" encoding="utf-8"?>
<dgm:dataModel xmlns:dgm="http://schemas.openxmlformats.org/drawingml/2006/diagram" xmlns:a="http://schemas.openxmlformats.org/drawingml/2006/main">
  <dgm:ptLst>
    <dgm:pt modelId="{D3D8F9F3-5606-411F-B453-107BF5E9EEF5}" type="doc">
      <dgm:prSet loTypeId="urn:microsoft.com/office/officeart/2005/8/layout/chevron1" loCatId="process" qsTypeId="urn:microsoft.com/office/officeart/2005/8/quickstyle/simple1" qsCatId="simple" csTypeId="urn:microsoft.com/office/officeart/2005/8/colors/colorful1" csCatId="colorful" phldr="1"/>
      <dgm:spPr/>
    </dgm:pt>
    <dgm:pt modelId="{F02D7184-8D2D-4CAB-9327-AE3E96A13454}">
      <dgm:prSet phldrT="[文本]" custT="1"/>
      <dgm:spPr/>
      <dgm:t>
        <a:bodyPr/>
        <a:lstStyle/>
        <a:p>
          <a:r>
            <a:rPr lang="zh-CN" altLang="en-US" sz="1800" dirty="0"/>
            <a:t>课程注册管理</a:t>
          </a:r>
        </a:p>
      </dgm:t>
    </dgm:pt>
    <dgm:pt modelId="{537A817E-39FA-472F-8B02-333F985C6392}" type="parTrans" cxnId="{70392E57-3B65-401E-B017-8AF7C3093CDE}">
      <dgm:prSet/>
      <dgm:spPr/>
      <dgm:t>
        <a:bodyPr/>
        <a:lstStyle/>
        <a:p>
          <a:endParaRPr lang="zh-CN" altLang="en-US" sz="2400"/>
        </a:p>
      </dgm:t>
    </dgm:pt>
    <dgm:pt modelId="{6FD7B4AA-F29B-44AA-B4D9-78AC54596E9E}" type="sibTrans" cxnId="{70392E57-3B65-401E-B017-8AF7C3093CDE}">
      <dgm:prSet/>
      <dgm:spPr/>
      <dgm:t>
        <a:bodyPr/>
        <a:lstStyle/>
        <a:p>
          <a:endParaRPr lang="zh-CN" altLang="en-US" sz="2400"/>
        </a:p>
      </dgm:t>
    </dgm:pt>
    <dgm:pt modelId="{C9B76D97-BD01-41AE-8E50-EBD08467A132}">
      <dgm:prSet phldrT="[文本]" custT="1"/>
      <dgm:spPr/>
      <dgm:t>
        <a:bodyPr/>
        <a:lstStyle/>
        <a:p>
          <a:r>
            <a:rPr lang="zh-CN" altLang="en-US" sz="1800" i="0" dirty="0"/>
            <a:t>整班注册</a:t>
          </a:r>
        </a:p>
      </dgm:t>
    </dgm:pt>
    <dgm:pt modelId="{B9ED0A3C-DBBC-4612-9C70-7317FEF9F054}" type="parTrans" cxnId="{E7B27D59-E83B-457A-A8D5-C06654F47518}">
      <dgm:prSet/>
      <dgm:spPr/>
      <dgm:t>
        <a:bodyPr/>
        <a:lstStyle/>
        <a:p>
          <a:endParaRPr lang="zh-CN" altLang="en-US" sz="2400"/>
        </a:p>
      </dgm:t>
    </dgm:pt>
    <dgm:pt modelId="{7EFE216B-BBF7-46CB-9172-B5D76CE3E5CA}" type="sibTrans" cxnId="{E7B27D59-E83B-457A-A8D5-C06654F47518}">
      <dgm:prSet/>
      <dgm:spPr/>
      <dgm:t>
        <a:bodyPr/>
        <a:lstStyle/>
        <a:p>
          <a:endParaRPr lang="zh-CN" altLang="en-US" sz="2400"/>
        </a:p>
      </dgm:t>
    </dgm:pt>
    <dgm:pt modelId="{D6CB2F48-410E-4F0F-BCC2-FBC8B11E1DFC}">
      <dgm:prSet phldrT="[文本]" custT="1"/>
      <dgm:spPr/>
      <dgm:t>
        <a:bodyPr/>
        <a:lstStyle/>
        <a:p>
          <a:r>
            <a:rPr lang="zh-CN" altLang="en-US" sz="1800" dirty="0"/>
            <a:t>课程注册管理</a:t>
          </a:r>
        </a:p>
      </dgm:t>
    </dgm:pt>
    <dgm:pt modelId="{F6AA7AEF-56EC-4C76-A172-0EB27A573874}" type="parTrans" cxnId="{807073D6-10F1-4DD5-B44E-F9905F1B9F2A}">
      <dgm:prSet/>
      <dgm:spPr/>
      <dgm:t>
        <a:bodyPr/>
        <a:lstStyle/>
        <a:p>
          <a:endParaRPr lang="zh-CN" altLang="en-US" sz="2400"/>
        </a:p>
      </dgm:t>
    </dgm:pt>
    <dgm:pt modelId="{FA5C47A3-C356-4D5A-A34A-A6F77D1CE10D}" type="sibTrans" cxnId="{807073D6-10F1-4DD5-B44E-F9905F1B9F2A}">
      <dgm:prSet/>
      <dgm:spPr/>
      <dgm:t>
        <a:bodyPr/>
        <a:lstStyle/>
        <a:p>
          <a:endParaRPr lang="zh-CN" altLang="en-US" sz="2400"/>
        </a:p>
      </dgm:t>
    </dgm:pt>
    <dgm:pt modelId="{A154E88B-1F9B-49BF-B5A1-69D6A6B5E3B8}">
      <dgm:prSet phldrT="[文本]" custT="1"/>
      <dgm:spPr/>
      <dgm:t>
        <a:bodyPr/>
        <a:lstStyle/>
        <a:p>
          <a:r>
            <a:rPr lang="zh-CN" altLang="en-US" sz="1800" dirty="0"/>
            <a:t>选择班最后项 </a:t>
          </a:r>
          <a:r>
            <a:rPr lang="en-US" altLang="zh-CN" sz="1800" dirty="0"/>
            <a:t>— </a:t>
          </a:r>
          <a:r>
            <a:rPr lang="zh-CN" altLang="en-US" sz="1800" dirty="0"/>
            <a:t>操作</a:t>
          </a:r>
        </a:p>
      </dgm:t>
    </dgm:pt>
    <dgm:pt modelId="{54548AE4-B53D-4FE4-A7F4-05FA6DE817E9}" type="parTrans" cxnId="{527C0AD9-A568-406C-B796-62C0D24F4C4D}">
      <dgm:prSet/>
      <dgm:spPr/>
      <dgm:t>
        <a:bodyPr/>
        <a:lstStyle/>
        <a:p>
          <a:endParaRPr lang="zh-CN" altLang="en-US" sz="2400"/>
        </a:p>
      </dgm:t>
    </dgm:pt>
    <dgm:pt modelId="{462A6471-571A-4B7D-8174-3485848F4961}" type="sibTrans" cxnId="{527C0AD9-A568-406C-B796-62C0D24F4C4D}">
      <dgm:prSet/>
      <dgm:spPr/>
      <dgm:t>
        <a:bodyPr/>
        <a:lstStyle/>
        <a:p>
          <a:endParaRPr lang="zh-CN" altLang="en-US" sz="2400"/>
        </a:p>
      </dgm:t>
    </dgm:pt>
    <dgm:pt modelId="{3B2F33CC-D19A-4402-A554-369060F6D39F}">
      <dgm:prSet phldrT="[文本]" custT="1"/>
      <dgm:spPr/>
      <dgm:t>
        <a:bodyPr/>
        <a:lstStyle/>
        <a:p>
          <a:r>
            <a:rPr lang="zh-CN" altLang="en-US" sz="1600" dirty="0"/>
            <a:t>点选课数量，勾选要删除课程，删除</a:t>
          </a:r>
          <a:endParaRPr lang="zh-CN" altLang="en-US" sz="1200" dirty="0"/>
        </a:p>
      </dgm:t>
    </dgm:pt>
    <dgm:pt modelId="{79970EEB-C22F-4448-B7C4-7E2B30B4DC3F}" type="parTrans" cxnId="{B2C93F2A-78D4-4824-AEE9-BBEFF197EDC8}">
      <dgm:prSet/>
      <dgm:spPr/>
      <dgm:t>
        <a:bodyPr/>
        <a:lstStyle/>
        <a:p>
          <a:endParaRPr lang="zh-CN" altLang="en-US"/>
        </a:p>
      </dgm:t>
    </dgm:pt>
    <dgm:pt modelId="{EFBCE223-01EC-4C31-BE66-2E701FD023CF}" type="sibTrans" cxnId="{B2C93F2A-78D4-4824-AEE9-BBEFF197EDC8}">
      <dgm:prSet/>
      <dgm:spPr/>
      <dgm:t>
        <a:bodyPr/>
        <a:lstStyle/>
        <a:p>
          <a:endParaRPr lang="zh-CN" altLang="en-US"/>
        </a:p>
      </dgm:t>
    </dgm:pt>
    <dgm:pt modelId="{17990AE1-3586-4C1C-9B15-13917F85A45F}" type="pres">
      <dgm:prSet presAssocID="{D3D8F9F3-5606-411F-B453-107BF5E9EEF5}" presName="Name0" presStyleCnt="0">
        <dgm:presLayoutVars>
          <dgm:dir/>
          <dgm:animLvl val="lvl"/>
          <dgm:resizeHandles val="exact"/>
        </dgm:presLayoutVars>
      </dgm:prSet>
      <dgm:spPr/>
    </dgm:pt>
    <dgm:pt modelId="{C1020856-BB30-4264-8C34-8E1653F43590}" type="pres">
      <dgm:prSet presAssocID="{F02D7184-8D2D-4CAB-9327-AE3E96A13454}" presName="parTxOnly" presStyleLbl="node1" presStyleIdx="0" presStyleCnt="5">
        <dgm:presLayoutVars>
          <dgm:chMax val="0"/>
          <dgm:chPref val="0"/>
          <dgm:bulletEnabled val="1"/>
        </dgm:presLayoutVars>
      </dgm:prSet>
      <dgm:spPr/>
    </dgm:pt>
    <dgm:pt modelId="{E46D4D99-BEE8-461C-B496-6D2ABCE1F4E8}" type="pres">
      <dgm:prSet presAssocID="{6FD7B4AA-F29B-44AA-B4D9-78AC54596E9E}" presName="parTxOnlySpace" presStyleCnt="0"/>
      <dgm:spPr/>
    </dgm:pt>
    <dgm:pt modelId="{EF2C9B84-CD49-40B7-B226-C70621C4B154}" type="pres">
      <dgm:prSet presAssocID="{C9B76D97-BD01-41AE-8E50-EBD08467A132}" presName="parTxOnly" presStyleLbl="node1" presStyleIdx="1" presStyleCnt="5">
        <dgm:presLayoutVars>
          <dgm:chMax val="0"/>
          <dgm:chPref val="0"/>
          <dgm:bulletEnabled val="1"/>
        </dgm:presLayoutVars>
      </dgm:prSet>
      <dgm:spPr/>
    </dgm:pt>
    <dgm:pt modelId="{2CA4B9C9-FB46-44DE-A1F1-0D6A27061957}" type="pres">
      <dgm:prSet presAssocID="{7EFE216B-BBF7-46CB-9172-B5D76CE3E5CA}" presName="parTxOnlySpace" presStyleCnt="0"/>
      <dgm:spPr/>
    </dgm:pt>
    <dgm:pt modelId="{7EE70DFF-F23C-4A87-B32E-4E022684CF2A}" type="pres">
      <dgm:prSet presAssocID="{A154E88B-1F9B-49BF-B5A1-69D6A6B5E3B8}" presName="parTxOnly" presStyleLbl="node1" presStyleIdx="2" presStyleCnt="5">
        <dgm:presLayoutVars>
          <dgm:chMax val="0"/>
          <dgm:chPref val="0"/>
          <dgm:bulletEnabled val="1"/>
        </dgm:presLayoutVars>
      </dgm:prSet>
      <dgm:spPr/>
    </dgm:pt>
    <dgm:pt modelId="{AA87FE73-BDB8-4DDB-A9AB-D9B3D47A5797}" type="pres">
      <dgm:prSet presAssocID="{462A6471-571A-4B7D-8174-3485848F4961}" presName="parTxOnlySpace" presStyleCnt="0"/>
      <dgm:spPr/>
    </dgm:pt>
    <dgm:pt modelId="{57293C12-9820-4D35-875D-FED103A513AF}" type="pres">
      <dgm:prSet presAssocID="{D6CB2F48-410E-4F0F-BCC2-FBC8B11E1DFC}" presName="parTxOnly" presStyleLbl="node1" presStyleIdx="3" presStyleCnt="5">
        <dgm:presLayoutVars>
          <dgm:chMax val="0"/>
          <dgm:chPref val="0"/>
          <dgm:bulletEnabled val="1"/>
        </dgm:presLayoutVars>
      </dgm:prSet>
      <dgm:spPr/>
    </dgm:pt>
    <dgm:pt modelId="{DC117F4D-EE50-4C9A-AC44-0766671DA6F3}" type="pres">
      <dgm:prSet presAssocID="{FA5C47A3-C356-4D5A-A34A-A6F77D1CE10D}" presName="parTxOnlySpace" presStyleCnt="0"/>
      <dgm:spPr/>
    </dgm:pt>
    <dgm:pt modelId="{BDDEC769-5D03-4D23-8526-0D5C5DFD17AD}" type="pres">
      <dgm:prSet presAssocID="{3B2F33CC-D19A-4402-A554-369060F6D39F}" presName="parTxOnly" presStyleLbl="node1" presStyleIdx="4" presStyleCnt="5">
        <dgm:presLayoutVars>
          <dgm:chMax val="0"/>
          <dgm:chPref val="0"/>
          <dgm:bulletEnabled val="1"/>
        </dgm:presLayoutVars>
      </dgm:prSet>
      <dgm:spPr/>
    </dgm:pt>
  </dgm:ptLst>
  <dgm:cxnLst>
    <dgm:cxn modelId="{B2C93F2A-78D4-4824-AEE9-BBEFF197EDC8}" srcId="{D3D8F9F3-5606-411F-B453-107BF5E9EEF5}" destId="{3B2F33CC-D19A-4402-A554-369060F6D39F}" srcOrd="4" destOrd="0" parTransId="{79970EEB-C22F-4448-B7C4-7E2B30B4DC3F}" sibTransId="{EFBCE223-01EC-4C31-BE66-2E701FD023CF}"/>
    <dgm:cxn modelId="{57A46E2B-65D1-47EE-91B2-01C4B8963477}" type="presOf" srcId="{F02D7184-8D2D-4CAB-9327-AE3E96A13454}" destId="{C1020856-BB30-4264-8C34-8E1653F43590}" srcOrd="0" destOrd="0" presId="urn:microsoft.com/office/officeart/2005/8/layout/chevron1"/>
    <dgm:cxn modelId="{70392E57-3B65-401E-B017-8AF7C3093CDE}" srcId="{D3D8F9F3-5606-411F-B453-107BF5E9EEF5}" destId="{F02D7184-8D2D-4CAB-9327-AE3E96A13454}" srcOrd="0" destOrd="0" parTransId="{537A817E-39FA-472F-8B02-333F985C6392}" sibTransId="{6FD7B4AA-F29B-44AA-B4D9-78AC54596E9E}"/>
    <dgm:cxn modelId="{E7B27D59-E83B-457A-A8D5-C06654F47518}" srcId="{D3D8F9F3-5606-411F-B453-107BF5E9EEF5}" destId="{C9B76D97-BD01-41AE-8E50-EBD08467A132}" srcOrd="1" destOrd="0" parTransId="{B9ED0A3C-DBBC-4612-9C70-7317FEF9F054}" sibTransId="{7EFE216B-BBF7-46CB-9172-B5D76CE3E5CA}"/>
    <dgm:cxn modelId="{5D4EDC7F-F6DB-4B8B-A602-7A2646EE68FD}" type="presOf" srcId="{3B2F33CC-D19A-4402-A554-369060F6D39F}" destId="{BDDEC769-5D03-4D23-8526-0D5C5DFD17AD}" srcOrd="0" destOrd="0" presId="urn:microsoft.com/office/officeart/2005/8/layout/chevron1"/>
    <dgm:cxn modelId="{794AEAA3-7BC0-4271-9D31-E8CCAF35BA64}" type="presOf" srcId="{A154E88B-1F9B-49BF-B5A1-69D6A6B5E3B8}" destId="{7EE70DFF-F23C-4A87-B32E-4E022684CF2A}" srcOrd="0" destOrd="0" presId="urn:microsoft.com/office/officeart/2005/8/layout/chevron1"/>
    <dgm:cxn modelId="{B03274A4-8DBD-4964-A040-0E519201E482}" type="presOf" srcId="{D3D8F9F3-5606-411F-B453-107BF5E9EEF5}" destId="{17990AE1-3586-4C1C-9B15-13917F85A45F}" srcOrd="0" destOrd="0" presId="urn:microsoft.com/office/officeart/2005/8/layout/chevron1"/>
    <dgm:cxn modelId="{30EEB1BA-DDB8-4A72-9E85-F06A55973DE9}" type="presOf" srcId="{D6CB2F48-410E-4F0F-BCC2-FBC8B11E1DFC}" destId="{57293C12-9820-4D35-875D-FED103A513AF}" srcOrd="0" destOrd="0" presId="urn:microsoft.com/office/officeart/2005/8/layout/chevron1"/>
    <dgm:cxn modelId="{807073D6-10F1-4DD5-B44E-F9905F1B9F2A}" srcId="{D3D8F9F3-5606-411F-B453-107BF5E9EEF5}" destId="{D6CB2F48-410E-4F0F-BCC2-FBC8B11E1DFC}" srcOrd="3" destOrd="0" parTransId="{F6AA7AEF-56EC-4C76-A172-0EB27A573874}" sibTransId="{FA5C47A3-C356-4D5A-A34A-A6F77D1CE10D}"/>
    <dgm:cxn modelId="{527C0AD9-A568-406C-B796-62C0D24F4C4D}" srcId="{D3D8F9F3-5606-411F-B453-107BF5E9EEF5}" destId="{A154E88B-1F9B-49BF-B5A1-69D6A6B5E3B8}" srcOrd="2" destOrd="0" parTransId="{54548AE4-B53D-4FE4-A7F4-05FA6DE817E9}" sibTransId="{462A6471-571A-4B7D-8174-3485848F4961}"/>
    <dgm:cxn modelId="{AC4CBADF-FF22-4F8D-8D76-D28FFE2C0FE2}" type="presOf" srcId="{C9B76D97-BD01-41AE-8E50-EBD08467A132}" destId="{EF2C9B84-CD49-40B7-B226-C70621C4B154}" srcOrd="0" destOrd="0" presId="urn:microsoft.com/office/officeart/2005/8/layout/chevron1"/>
    <dgm:cxn modelId="{91785E53-7AE3-42EF-9E32-44F758603862}" type="presParOf" srcId="{17990AE1-3586-4C1C-9B15-13917F85A45F}" destId="{C1020856-BB30-4264-8C34-8E1653F43590}" srcOrd="0" destOrd="0" presId="urn:microsoft.com/office/officeart/2005/8/layout/chevron1"/>
    <dgm:cxn modelId="{F13A10C4-1B80-4C08-AEE5-A18B41E7DB5D}" type="presParOf" srcId="{17990AE1-3586-4C1C-9B15-13917F85A45F}" destId="{E46D4D99-BEE8-461C-B496-6D2ABCE1F4E8}" srcOrd="1" destOrd="0" presId="urn:microsoft.com/office/officeart/2005/8/layout/chevron1"/>
    <dgm:cxn modelId="{BD18027D-BAEC-4463-8A05-E47463011398}" type="presParOf" srcId="{17990AE1-3586-4C1C-9B15-13917F85A45F}" destId="{EF2C9B84-CD49-40B7-B226-C70621C4B154}" srcOrd="2" destOrd="0" presId="urn:microsoft.com/office/officeart/2005/8/layout/chevron1"/>
    <dgm:cxn modelId="{B4F5078E-7781-43DB-9122-4F0F5CD83562}" type="presParOf" srcId="{17990AE1-3586-4C1C-9B15-13917F85A45F}" destId="{2CA4B9C9-FB46-44DE-A1F1-0D6A27061957}" srcOrd="3" destOrd="0" presId="urn:microsoft.com/office/officeart/2005/8/layout/chevron1"/>
    <dgm:cxn modelId="{1F2F4DE9-6879-4ED8-AC90-0A9BF5D29D2A}" type="presParOf" srcId="{17990AE1-3586-4C1C-9B15-13917F85A45F}" destId="{7EE70DFF-F23C-4A87-B32E-4E022684CF2A}" srcOrd="4" destOrd="0" presId="urn:microsoft.com/office/officeart/2005/8/layout/chevron1"/>
    <dgm:cxn modelId="{D2B62D63-421A-405E-99E1-8D2F34F2157B}" type="presParOf" srcId="{17990AE1-3586-4C1C-9B15-13917F85A45F}" destId="{AA87FE73-BDB8-4DDB-A9AB-D9B3D47A5797}" srcOrd="5" destOrd="0" presId="urn:microsoft.com/office/officeart/2005/8/layout/chevron1"/>
    <dgm:cxn modelId="{5EDD1212-B6A8-4E0B-8D6B-FEC1E93274EE}" type="presParOf" srcId="{17990AE1-3586-4C1C-9B15-13917F85A45F}" destId="{57293C12-9820-4D35-875D-FED103A513AF}" srcOrd="6" destOrd="0" presId="urn:microsoft.com/office/officeart/2005/8/layout/chevron1"/>
    <dgm:cxn modelId="{5211DE73-3713-440B-9D92-B0232D29D24C}" type="presParOf" srcId="{17990AE1-3586-4C1C-9B15-13917F85A45F}" destId="{DC117F4D-EE50-4C9A-AC44-0766671DA6F3}" srcOrd="7" destOrd="0" presId="urn:microsoft.com/office/officeart/2005/8/layout/chevron1"/>
    <dgm:cxn modelId="{34580A0F-0E43-41CE-ABCC-603C052F7E0D}" type="presParOf" srcId="{17990AE1-3586-4C1C-9B15-13917F85A45F}" destId="{BDDEC769-5D03-4D23-8526-0D5C5DFD17AD}" srcOrd="8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16.xml><?xml version="1.0" encoding="utf-8"?>
<dgm:dataModel xmlns:dgm="http://schemas.openxmlformats.org/drawingml/2006/diagram" xmlns:a="http://schemas.openxmlformats.org/drawingml/2006/main">
  <dgm:ptLst>
    <dgm:pt modelId="{D3D8F9F3-5606-411F-B453-107BF5E9EEF5}" type="doc">
      <dgm:prSet loTypeId="urn:microsoft.com/office/officeart/2005/8/layout/chevron1" loCatId="process" qsTypeId="urn:microsoft.com/office/officeart/2005/8/quickstyle/simple1" qsCatId="simple" csTypeId="urn:microsoft.com/office/officeart/2005/8/colors/colorful3" csCatId="colorful" phldr="1"/>
      <dgm:spPr/>
    </dgm:pt>
    <dgm:pt modelId="{F02D7184-8D2D-4CAB-9327-AE3E96A13454}">
      <dgm:prSet phldrT="[文本]" custT="1"/>
      <dgm:spPr/>
      <dgm:t>
        <a:bodyPr/>
        <a:lstStyle/>
        <a:p>
          <a:r>
            <a:rPr lang="zh-CN" altLang="en-US" sz="1800" dirty="0"/>
            <a:t>课程注册管理</a:t>
          </a:r>
        </a:p>
      </dgm:t>
    </dgm:pt>
    <dgm:pt modelId="{537A817E-39FA-472F-8B02-333F985C6392}" type="parTrans" cxnId="{70392E57-3B65-401E-B017-8AF7C3093CDE}">
      <dgm:prSet/>
      <dgm:spPr/>
      <dgm:t>
        <a:bodyPr/>
        <a:lstStyle/>
        <a:p>
          <a:endParaRPr lang="zh-CN" altLang="en-US" sz="2400"/>
        </a:p>
      </dgm:t>
    </dgm:pt>
    <dgm:pt modelId="{6FD7B4AA-F29B-44AA-B4D9-78AC54596E9E}" type="sibTrans" cxnId="{70392E57-3B65-401E-B017-8AF7C3093CDE}">
      <dgm:prSet/>
      <dgm:spPr/>
      <dgm:t>
        <a:bodyPr/>
        <a:lstStyle/>
        <a:p>
          <a:endParaRPr lang="zh-CN" altLang="en-US" sz="2400"/>
        </a:p>
      </dgm:t>
    </dgm:pt>
    <dgm:pt modelId="{C9B76D97-BD01-41AE-8E50-EBD08467A132}">
      <dgm:prSet phldrT="[文本]" custT="1"/>
      <dgm:spPr/>
      <dgm:t>
        <a:bodyPr/>
        <a:lstStyle/>
        <a:p>
          <a:r>
            <a:rPr lang="zh-CN" altLang="en-US" sz="1800" i="0" dirty="0"/>
            <a:t>整班注册</a:t>
          </a:r>
        </a:p>
      </dgm:t>
    </dgm:pt>
    <dgm:pt modelId="{B9ED0A3C-DBBC-4612-9C70-7317FEF9F054}" type="parTrans" cxnId="{E7B27D59-E83B-457A-A8D5-C06654F47518}">
      <dgm:prSet/>
      <dgm:spPr/>
      <dgm:t>
        <a:bodyPr/>
        <a:lstStyle/>
        <a:p>
          <a:endParaRPr lang="zh-CN" altLang="en-US" sz="2400"/>
        </a:p>
      </dgm:t>
    </dgm:pt>
    <dgm:pt modelId="{7EFE216B-BBF7-46CB-9172-B5D76CE3E5CA}" type="sibTrans" cxnId="{E7B27D59-E83B-457A-A8D5-C06654F47518}">
      <dgm:prSet/>
      <dgm:spPr/>
      <dgm:t>
        <a:bodyPr/>
        <a:lstStyle/>
        <a:p>
          <a:endParaRPr lang="zh-CN" altLang="en-US" sz="2400"/>
        </a:p>
      </dgm:t>
    </dgm:pt>
    <dgm:pt modelId="{D6CB2F48-410E-4F0F-BCC2-FBC8B11E1DFC}">
      <dgm:prSet phldrT="[文本]" custT="1"/>
      <dgm:spPr/>
      <dgm:t>
        <a:bodyPr/>
        <a:lstStyle/>
        <a:p>
          <a:r>
            <a:rPr lang="zh-CN" altLang="en-US" sz="1800" dirty="0"/>
            <a:t>补修课程注册</a:t>
          </a:r>
        </a:p>
      </dgm:t>
    </dgm:pt>
    <dgm:pt modelId="{F6AA7AEF-56EC-4C76-A172-0EB27A573874}" type="parTrans" cxnId="{807073D6-10F1-4DD5-B44E-F9905F1B9F2A}">
      <dgm:prSet/>
      <dgm:spPr/>
      <dgm:t>
        <a:bodyPr/>
        <a:lstStyle/>
        <a:p>
          <a:endParaRPr lang="zh-CN" altLang="en-US" sz="2400"/>
        </a:p>
      </dgm:t>
    </dgm:pt>
    <dgm:pt modelId="{FA5C47A3-C356-4D5A-A34A-A6F77D1CE10D}" type="sibTrans" cxnId="{807073D6-10F1-4DD5-B44E-F9905F1B9F2A}">
      <dgm:prSet/>
      <dgm:spPr/>
      <dgm:t>
        <a:bodyPr/>
        <a:lstStyle/>
        <a:p>
          <a:endParaRPr lang="zh-CN" altLang="en-US" sz="2400"/>
        </a:p>
      </dgm:t>
    </dgm:pt>
    <dgm:pt modelId="{A154E88B-1F9B-49BF-B5A1-69D6A6B5E3B8}">
      <dgm:prSet phldrT="[文本]" custT="1"/>
      <dgm:spPr/>
      <dgm:t>
        <a:bodyPr/>
        <a:lstStyle/>
        <a:p>
          <a:r>
            <a:rPr lang="zh-CN" altLang="en-US" sz="1800" dirty="0"/>
            <a:t>选择班最后项 </a:t>
          </a:r>
          <a:r>
            <a:rPr lang="en-US" altLang="zh-CN" sz="1800" dirty="0"/>
            <a:t>— </a:t>
          </a:r>
          <a:r>
            <a:rPr lang="zh-CN" altLang="en-US" sz="1800" dirty="0"/>
            <a:t>操作</a:t>
          </a:r>
        </a:p>
      </dgm:t>
    </dgm:pt>
    <dgm:pt modelId="{54548AE4-B53D-4FE4-A7F4-05FA6DE817E9}" type="parTrans" cxnId="{527C0AD9-A568-406C-B796-62C0D24F4C4D}">
      <dgm:prSet/>
      <dgm:spPr/>
      <dgm:t>
        <a:bodyPr/>
        <a:lstStyle/>
        <a:p>
          <a:endParaRPr lang="zh-CN" altLang="en-US" sz="2400"/>
        </a:p>
      </dgm:t>
    </dgm:pt>
    <dgm:pt modelId="{462A6471-571A-4B7D-8174-3485848F4961}" type="sibTrans" cxnId="{527C0AD9-A568-406C-B796-62C0D24F4C4D}">
      <dgm:prSet/>
      <dgm:spPr/>
      <dgm:t>
        <a:bodyPr/>
        <a:lstStyle/>
        <a:p>
          <a:endParaRPr lang="zh-CN" altLang="en-US" sz="2400"/>
        </a:p>
      </dgm:t>
    </dgm:pt>
    <dgm:pt modelId="{3B2F33CC-D19A-4402-A554-369060F6D39F}">
      <dgm:prSet phldrT="[文本]" custT="1"/>
      <dgm:spPr/>
      <dgm:t>
        <a:bodyPr/>
        <a:lstStyle/>
        <a:p>
          <a:r>
            <a:rPr lang="zh-CN" altLang="en-US" sz="1800" dirty="0"/>
            <a:t>整班注册 或 选择学生注册</a:t>
          </a:r>
          <a:endParaRPr lang="zh-CN" altLang="en-US" sz="1400" dirty="0"/>
        </a:p>
      </dgm:t>
    </dgm:pt>
    <dgm:pt modelId="{79970EEB-C22F-4448-B7C4-7E2B30B4DC3F}" type="parTrans" cxnId="{B2C93F2A-78D4-4824-AEE9-BBEFF197EDC8}">
      <dgm:prSet/>
      <dgm:spPr/>
      <dgm:t>
        <a:bodyPr/>
        <a:lstStyle/>
        <a:p>
          <a:endParaRPr lang="zh-CN" altLang="en-US"/>
        </a:p>
      </dgm:t>
    </dgm:pt>
    <dgm:pt modelId="{EFBCE223-01EC-4C31-BE66-2E701FD023CF}" type="sibTrans" cxnId="{B2C93F2A-78D4-4824-AEE9-BBEFF197EDC8}">
      <dgm:prSet/>
      <dgm:spPr/>
      <dgm:t>
        <a:bodyPr/>
        <a:lstStyle/>
        <a:p>
          <a:endParaRPr lang="zh-CN" altLang="en-US"/>
        </a:p>
      </dgm:t>
    </dgm:pt>
    <dgm:pt modelId="{17990AE1-3586-4C1C-9B15-13917F85A45F}" type="pres">
      <dgm:prSet presAssocID="{D3D8F9F3-5606-411F-B453-107BF5E9EEF5}" presName="Name0" presStyleCnt="0">
        <dgm:presLayoutVars>
          <dgm:dir/>
          <dgm:animLvl val="lvl"/>
          <dgm:resizeHandles val="exact"/>
        </dgm:presLayoutVars>
      </dgm:prSet>
      <dgm:spPr/>
    </dgm:pt>
    <dgm:pt modelId="{C1020856-BB30-4264-8C34-8E1653F43590}" type="pres">
      <dgm:prSet presAssocID="{F02D7184-8D2D-4CAB-9327-AE3E96A13454}" presName="parTxOnly" presStyleLbl="node1" presStyleIdx="0" presStyleCnt="5">
        <dgm:presLayoutVars>
          <dgm:chMax val="0"/>
          <dgm:chPref val="0"/>
          <dgm:bulletEnabled val="1"/>
        </dgm:presLayoutVars>
      </dgm:prSet>
      <dgm:spPr/>
    </dgm:pt>
    <dgm:pt modelId="{E46D4D99-BEE8-461C-B496-6D2ABCE1F4E8}" type="pres">
      <dgm:prSet presAssocID="{6FD7B4AA-F29B-44AA-B4D9-78AC54596E9E}" presName="parTxOnlySpace" presStyleCnt="0"/>
      <dgm:spPr/>
    </dgm:pt>
    <dgm:pt modelId="{EF2C9B84-CD49-40B7-B226-C70621C4B154}" type="pres">
      <dgm:prSet presAssocID="{C9B76D97-BD01-41AE-8E50-EBD08467A132}" presName="parTxOnly" presStyleLbl="node1" presStyleIdx="1" presStyleCnt="5">
        <dgm:presLayoutVars>
          <dgm:chMax val="0"/>
          <dgm:chPref val="0"/>
          <dgm:bulletEnabled val="1"/>
        </dgm:presLayoutVars>
      </dgm:prSet>
      <dgm:spPr/>
    </dgm:pt>
    <dgm:pt modelId="{2CA4B9C9-FB46-44DE-A1F1-0D6A27061957}" type="pres">
      <dgm:prSet presAssocID="{7EFE216B-BBF7-46CB-9172-B5D76CE3E5CA}" presName="parTxOnlySpace" presStyleCnt="0"/>
      <dgm:spPr/>
    </dgm:pt>
    <dgm:pt modelId="{7EE70DFF-F23C-4A87-B32E-4E022684CF2A}" type="pres">
      <dgm:prSet presAssocID="{A154E88B-1F9B-49BF-B5A1-69D6A6B5E3B8}" presName="parTxOnly" presStyleLbl="node1" presStyleIdx="2" presStyleCnt="5">
        <dgm:presLayoutVars>
          <dgm:chMax val="0"/>
          <dgm:chPref val="0"/>
          <dgm:bulletEnabled val="1"/>
        </dgm:presLayoutVars>
      </dgm:prSet>
      <dgm:spPr/>
    </dgm:pt>
    <dgm:pt modelId="{AA87FE73-BDB8-4DDB-A9AB-D9B3D47A5797}" type="pres">
      <dgm:prSet presAssocID="{462A6471-571A-4B7D-8174-3485848F4961}" presName="parTxOnlySpace" presStyleCnt="0"/>
      <dgm:spPr/>
    </dgm:pt>
    <dgm:pt modelId="{57293C12-9820-4D35-875D-FED103A513AF}" type="pres">
      <dgm:prSet presAssocID="{D6CB2F48-410E-4F0F-BCC2-FBC8B11E1DFC}" presName="parTxOnly" presStyleLbl="node1" presStyleIdx="3" presStyleCnt="5">
        <dgm:presLayoutVars>
          <dgm:chMax val="0"/>
          <dgm:chPref val="0"/>
          <dgm:bulletEnabled val="1"/>
        </dgm:presLayoutVars>
      </dgm:prSet>
      <dgm:spPr/>
    </dgm:pt>
    <dgm:pt modelId="{DC117F4D-EE50-4C9A-AC44-0766671DA6F3}" type="pres">
      <dgm:prSet presAssocID="{FA5C47A3-C356-4D5A-A34A-A6F77D1CE10D}" presName="parTxOnlySpace" presStyleCnt="0"/>
      <dgm:spPr/>
    </dgm:pt>
    <dgm:pt modelId="{BDDEC769-5D03-4D23-8526-0D5C5DFD17AD}" type="pres">
      <dgm:prSet presAssocID="{3B2F33CC-D19A-4402-A554-369060F6D39F}" presName="parTxOnly" presStyleLbl="node1" presStyleIdx="4" presStyleCnt="5">
        <dgm:presLayoutVars>
          <dgm:chMax val="0"/>
          <dgm:chPref val="0"/>
          <dgm:bulletEnabled val="1"/>
        </dgm:presLayoutVars>
      </dgm:prSet>
      <dgm:spPr/>
    </dgm:pt>
  </dgm:ptLst>
  <dgm:cxnLst>
    <dgm:cxn modelId="{B2C93F2A-78D4-4824-AEE9-BBEFF197EDC8}" srcId="{D3D8F9F3-5606-411F-B453-107BF5E9EEF5}" destId="{3B2F33CC-D19A-4402-A554-369060F6D39F}" srcOrd="4" destOrd="0" parTransId="{79970EEB-C22F-4448-B7C4-7E2B30B4DC3F}" sibTransId="{EFBCE223-01EC-4C31-BE66-2E701FD023CF}"/>
    <dgm:cxn modelId="{57A46E2B-65D1-47EE-91B2-01C4B8963477}" type="presOf" srcId="{F02D7184-8D2D-4CAB-9327-AE3E96A13454}" destId="{C1020856-BB30-4264-8C34-8E1653F43590}" srcOrd="0" destOrd="0" presId="urn:microsoft.com/office/officeart/2005/8/layout/chevron1"/>
    <dgm:cxn modelId="{70392E57-3B65-401E-B017-8AF7C3093CDE}" srcId="{D3D8F9F3-5606-411F-B453-107BF5E9EEF5}" destId="{F02D7184-8D2D-4CAB-9327-AE3E96A13454}" srcOrd="0" destOrd="0" parTransId="{537A817E-39FA-472F-8B02-333F985C6392}" sibTransId="{6FD7B4AA-F29B-44AA-B4D9-78AC54596E9E}"/>
    <dgm:cxn modelId="{E7B27D59-E83B-457A-A8D5-C06654F47518}" srcId="{D3D8F9F3-5606-411F-B453-107BF5E9EEF5}" destId="{C9B76D97-BD01-41AE-8E50-EBD08467A132}" srcOrd="1" destOrd="0" parTransId="{B9ED0A3C-DBBC-4612-9C70-7317FEF9F054}" sibTransId="{7EFE216B-BBF7-46CB-9172-B5D76CE3E5CA}"/>
    <dgm:cxn modelId="{5D4EDC7F-F6DB-4B8B-A602-7A2646EE68FD}" type="presOf" srcId="{3B2F33CC-D19A-4402-A554-369060F6D39F}" destId="{BDDEC769-5D03-4D23-8526-0D5C5DFD17AD}" srcOrd="0" destOrd="0" presId="urn:microsoft.com/office/officeart/2005/8/layout/chevron1"/>
    <dgm:cxn modelId="{794AEAA3-7BC0-4271-9D31-E8CCAF35BA64}" type="presOf" srcId="{A154E88B-1F9B-49BF-B5A1-69D6A6B5E3B8}" destId="{7EE70DFF-F23C-4A87-B32E-4E022684CF2A}" srcOrd="0" destOrd="0" presId="urn:microsoft.com/office/officeart/2005/8/layout/chevron1"/>
    <dgm:cxn modelId="{B03274A4-8DBD-4964-A040-0E519201E482}" type="presOf" srcId="{D3D8F9F3-5606-411F-B453-107BF5E9EEF5}" destId="{17990AE1-3586-4C1C-9B15-13917F85A45F}" srcOrd="0" destOrd="0" presId="urn:microsoft.com/office/officeart/2005/8/layout/chevron1"/>
    <dgm:cxn modelId="{30EEB1BA-DDB8-4A72-9E85-F06A55973DE9}" type="presOf" srcId="{D6CB2F48-410E-4F0F-BCC2-FBC8B11E1DFC}" destId="{57293C12-9820-4D35-875D-FED103A513AF}" srcOrd="0" destOrd="0" presId="urn:microsoft.com/office/officeart/2005/8/layout/chevron1"/>
    <dgm:cxn modelId="{807073D6-10F1-4DD5-B44E-F9905F1B9F2A}" srcId="{D3D8F9F3-5606-411F-B453-107BF5E9EEF5}" destId="{D6CB2F48-410E-4F0F-BCC2-FBC8B11E1DFC}" srcOrd="3" destOrd="0" parTransId="{F6AA7AEF-56EC-4C76-A172-0EB27A573874}" sibTransId="{FA5C47A3-C356-4D5A-A34A-A6F77D1CE10D}"/>
    <dgm:cxn modelId="{527C0AD9-A568-406C-B796-62C0D24F4C4D}" srcId="{D3D8F9F3-5606-411F-B453-107BF5E9EEF5}" destId="{A154E88B-1F9B-49BF-B5A1-69D6A6B5E3B8}" srcOrd="2" destOrd="0" parTransId="{54548AE4-B53D-4FE4-A7F4-05FA6DE817E9}" sibTransId="{462A6471-571A-4B7D-8174-3485848F4961}"/>
    <dgm:cxn modelId="{AC4CBADF-FF22-4F8D-8D76-D28FFE2C0FE2}" type="presOf" srcId="{C9B76D97-BD01-41AE-8E50-EBD08467A132}" destId="{EF2C9B84-CD49-40B7-B226-C70621C4B154}" srcOrd="0" destOrd="0" presId="urn:microsoft.com/office/officeart/2005/8/layout/chevron1"/>
    <dgm:cxn modelId="{91785E53-7AE3-42EF-9E32-44F758603862}" type="presParOf" srcId="{17990AE1-3586-4C1C-9B15-13917F85A45F}" destId="{C1020856-BB30-4264-8C34-8E1653F43590}" srcOrd="0" destOrd="0" presId="urn:microsoft.com/office/officeart/2005/8/layout/chevron1"/>
    <dgm:cxn modelId="{F13A10C4-1B80-4C08-AEE5-A18B41E7DB5D}" type="presParOf" srcId="{17990AE1-3586-4C1C-9B15-13917F85A45F}" destId="{E46D4D99-BEE8-461C-B496-6D2ABCE1F4E8}" srcOrd="1" destOrd="0" presId="urn:microsoft.com/office/officeart/2005/8/layout/chevron1"/>
    <dgm:cxn modelId="{BD18027D-BAEC-4463-8A05-E47463011398}" type="presParOf" srcId="{17990AE1-3586-4C1C-9B15-13917F85A45F}" destId="{EF2C9B84-CD49-40B7-B226-C70621C4B154}" srcOrd="2" destOrd="0" presId="urn:microsoft.com/office/officeart/2005/8/layout/chevron1"/>
    <dgm:cxn modelId="{B4F5078E-7781-43DB-9122-4F0F5CD83562}" type="presParOf" srcId="{17990AE1-3586-4C1C-9B15-13917F85A45F}" destId="{2CA4B9C9-FB46-44DE-A1F1-0D6A27061957}" srcOrd="3" destOrd="0" presId="urn:microsoft.com/office/officeart/2005/8/layout/chevron1"/>
    <dgm:cxn modelId="{1F2F4DE9-6879-4ED8-AC90-0A9BF5D29D2A}" type="presParOf" srcId="{17990AE1-3586-4C1C-9B15-13917F85A45F}" destId="{7EE70DFF-F23C-4A87-B32E-4E022684CF2A}" srcOrd="4" destOrd="0" presId="urn:microsoft.com/office/officeart/2005/8/layout/chevron1"/>
    <dgm:cxn modelId="{D2B62D63-421A-405E-99E1-8D2F34F2157B}" type="presParOf" srcId="{17990AE1-3586-4C1C-9B15-13917F85A45F}" destId="{AA87FE73-BDB8-4DDB-A9AB-D9B3D47A5797}" srcOrd="5" destOrd="0" presId="urn:microsoft.com/office/officeart/2005/8/layout/chevron1"/>
    <dgm:cxn modelId="{5EDD1212-B6A8-4E0B-8D6B-FEC1E93274EE}" type="presParOf" srcId="{17990AE1-3586-4C1C-9B15-13917F85A45F}" destId="{57293C12-9820-4D35-875D-FED103A513AF}" srcOrd="6" destOrd="0" presId="urn:microsoft.com/office/officeart/2005/8/layout/chevron1"/>
    <dgm:cxn modelId="{5211DE73-3713-440B-9D92-B0232D29D24C}" type="presParOf" srcId="{17990AE1-3586-4C1C-9B15-13917F85A45F}" destId="{DC117F4D-EE50-4C9A-AC44-0766671DA6F3}" srcOrd="7" destOrd="0" presId="urn:microsoft.com/office/officeart/2005/8/layout/chevron1"/>
    <dgm:cxn modelId="{34580A0F-0E43-41CE-ABCC-603C052F7E0D}" type="presParOf" srcId="{17990AE1-3586-4C1C-9B15-13917F85A45F}" destId="{BDDEC769-5D03-4D23-8526-0D5C5DFD17AD}" srcOrd="8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16" minVer="http://schemas.openxmlformats.org/drawingml/2006/diagram"/>
    </a:ext>
  </dgm:extLst>
</dgm:dataModel>
</file>

<file path=ppt/diagrams/data17.xml><?xml version="1.0" encoding="utf-8"?>
<dgm:dataModel xmlns:dgm="http://schemas.openxmlformats.org/drawingml/2006/diagram" xmlns:a="http://schemas.openxmlformats.org/drawingml/2006/main">
  <dgm:ptLst>
    <dgm:pt modelId="{D3D8F9F3-5606-411F-B453-107BF5E9EEF5}" type="doc">
      <dgm:prSet loTypeId="urn:microsoft.com/office/officeart/2005/8/layout/chevron1" loCatId="process" qsTypeId="urn:microsoft.com/office/officeart/2005/8/quickstyle/simple1" qsCatId="simple" csTypeId="urn:microsoft.com/office/officeart/2005/8/colors/colorful5" csCatId="colorful" phldr="1"/>
      <dgm:spPr/>
    </dgm:pt>
    <dgm:pt modelId="{F02D7184-8D2D-4CAB-9327-AE3E96A13454}">
      <dgm:prSet phldrT="[文本]" custT="1"/>
      <dgm:spPr/>
      <dgm:t>
        <a:bodyPr/>
        <a:lstStyle/>
        <a:p>
          <a:r>
            <a:rPr lang="zh-CN" altLang="en-US" sz="1800" dirty="0"/>
            <a:t>课程注册管理</a:t>
          </a:r>
        </a:p>
      </dgm:t>
    </dgm:pt>
    <dgm:pt modelId="{537A817E-39FA-472F-8B02-333F985C6392}" type="parTrans" cxnId="{70392E57-3B65-401E-B017-8AF7C3093CDE}">
      <dgm:prSet/>
      <dgm:spPr/>
      <dgm:t>
        <a:bodyPr/>
        <a:lstStyle/>
        <a:p>
          <a:endParaRPr lang="zh-CN" altLang="en-US" sz="2400"/>
        </a:p>
      </dgm:t>
    </dgm:pt>
    <dgm:pt modelId="{6FD7B4AA-F29B-44AA-B4D9-78AC54596E9E}" type="sibTrans" cxnId="{70392E57-3B65-401E-B017-8AF7C3093CDE}">
      <dgm:prSet/>
      <dgm:spPr/>
      <dgm:t>
        <a:bodyPr/>
        <a:lstStyle/>
        <a:p>
          <a:endParaRPr lang="zh-CN" altLang="en-US" sz="2400"/>
        </a:p>
      </dgm:t>
    </dgm:pt>
    <dgm:pt modelId="{C9B76D97-BD01-41AE-8E50-EBD08467A132}">
      <dgm:prSet phldrT="[文本]" custT="1"/>
      <dgm:spPr/>
      <dgm:t>
        <a:bodyPr/>
        <a:lstStyle/>
        <a:p>
          <a:r>
            <a:rPr lang="zh-CN" altLang="en-US" sz="1800" i="0" dirty="0"/>
            <a:t>课程注册</a:t>
          </a:r>
        </a:p>
      </dgm:t>
    </dgm:pt>
    <dgm:pt modelId="{B9ED0A3C-DBBC-4612-9C70-7317FEF9F054}" type="parTrans" cxnId="{E7B27D59-E83B-457A-A8D5-C06654F47518}">
      <dgm:prSet/>
      <dgm:spPr/>
      <dgm:t>
        <a:bodyPr/>
        <a:lstStyle/>
        <a:p>
          <a:endParaRPr lang="zh-CN" altLang="en-US" sz="2400"/>
        </a:p>
      </dgm:t>
    </dgm:pt>
    <dgm:pt modelId="{7EFE216B-BBF7-46CB-9172-B5D76CE3E5CA}" type="sibTrans" cxnId="{E7B27D59-E83B-457A-A8D5-C06654F47518}">
      <dgm:prSet/>
      <dgm:spPr/>
      <dgm:t>
        <a:bodyPr/>
        <a:lstStyle/>
        <a:p>
          <a:endParaRPr lang="zh-CN" altLang="en-US" sz="2400"/>
        </a:p>
      </dgm:t>
    </dgm:pt>
    <dgm:pt modelId="{D6CB2F48-410E-4F0F-BCC2-FBC8B11E1DFC}">
      <dgm:prSet phldrT="[文本]" custT="1"/>
      <dgm:spPr/>
      <dgm:t>
        <a:bodyPr/>
        <a:lstStyle/>
        <a:p>
          <a:r>
            <a:rPr lang="zh-CN" altLang="en-US" sz="1800" dirty="0"/>
            <a:t>课程注册</a:t>
          </a:r>
        </a:p>
      </dgm:t>
    </dgm:pt>
    <dgm:pt modelId="{F6AA7AEF-56EC-4C76-A172-0EB27A573874}" type="parTrans" cxnId="{807073D6-10F1-4DD5-B44E-F9905F1B9F2A}">
      <dgm:prSet/>
      <dgm:spPr/>
      <dgm:t>
        <a:bodyPr/>
        <a:lstStyle/>
        <a:p>
          <a:endParaRPr lang="zh-CN" altLang="en-US" sz="2400"/>
        </a:p>
      </dgm:t>
    </dgm:pt>
    <dgm:pt modelId="{FA5C47A3-C356-4D5A-A34A-A6F77D1CE10D}" type="sibTrans" cxnId="{807073D6-10F1-4DD5-B44E-F9905F1B9F2A}">
      <dgm:prSet/>
      <dgm:spPr/>
      <dgm:t>
        <a:bodyPr/>
        <a:lstStyle/>
        <a:p>
          <a:endParaRPr lang="zh-CN" altLang="en-US" sz="2400"/>
        </a:p>
      </dgm:t>
    </dgm:pt>
    <dgm:pt modelId="{A154E88B-1F9B-49BF-B5A1-69D6A6B5E3B8}">
      <dgm:prSet phldrT="[文本]" custT="1"/>
      <dgm:spPr/>
      <dgm:t>
        <a:bodyPr/>
        <a:lstStyle/>
        <a:p>
          <a:r>
            <a:rPr lang="zh-CN" altLang="en-US" sz="1800" dirty="0"/>
            <a:t>选择班最后项 </a:t>
          </a:r>
          <a:r>
            <a:rPr lang="en-US" altLang="zh-CN" sz="1800" dirty="0"/>
            <a:t>— </a:t>
          </a:r>
          <a:r>
            <a:rPr lang="zh-CN" altLang="en-US" sz="1800" dirty="0"/>
            <a:t>操作</a:t>
          </a:r>
        </a:p>
      </dgm:t>
    </dgm:pt>
    <dgm:pt modelId="{54548AE4-B53D-4FE4-A7F4-05FA6DE817E9}" type="parTrans" cxnId="{527C0AD9-A568-406C-B796-62C0D24F4C4D}">
      <dgm:prSet/>
      <dgm:spPr/>
      <dgm:t>
        <a:bodyPr/>
        <a:lstStyle/>
        <a:p>
          <a:endParaRPr lang="zh-CN" altLang="en-US" sz="2400"/>
        </a:p>
      </dgm:t>
    </dgm:pt>
    <dgm:pt modelId="{462A6471-571A-4B7D-8174-3485848F4961}" type="sibTrans" cxnId="{527C0AD9-A568-406C-B796-62C0D24F4C4D}">
      <dgm:prSet/>
      <dgm:spPr/>
      <dgm:t>
        <a:bodyPr/>
        <a:lstStyle/>
        <a:p>
          <a:endParaRPr lang="zh-CN" altLang="en-US" sz="2400"/>
        </a:p>
      </dgm:t>
    </dgm:pt>
    <dgm:pt modelId="{3B2F33CC-D19A-4402-A554-369060F6D39F}">
      <dgm:prSet phldrT="[文本]" custT="1"/>
      <dgm:spPr/>
      <dgm:t>
        <a:bodyPr/>
        <a:lstStyle/>
        <a:p>
          <a:r>
            <a:rPr lang="zh-CN" altLang="en-US" sz="1600" dirty="0"/>
            <a:t>确认注册课程 或 按查询范围注册</a:t>
          </a:r>
          <a:endParaRPr lang="zh-CN" altLang="en-US" sz="1200" dirty="0"/>
        </a:p>
      </dgm:t>
    </dgm:pt>
    <dgm:pt modelId="{79970EEB-C22F-4448-B7C4-7E2B30B4DC3F}" type="parTrans" cxnId="{B2C93F2A-78D4-4824-AEE9-BBEFF197EDC8}">
      <dgm:prSet/>
      <dgm:spPr/>
      <dgm:t>
        <a:bodyPr/>
        <a:lstStyle/>
        <a:p>
          <a:endParaRPr lang="zh-CN" altLang="en-US"/>
        </a:p>
      </dgm:t>
    </dgm:pt>
    <dgm:pt modelId="{EFBCE223-01EC-4C31-BE66-2E701FD023CF}" type="sibTrans" cxnId="{B2C93F2A-78D4-4824-AEE9-BBEFF197EDC8}">
      <dgm:prSet/>
      <dgm:spPr/>
      <dgm:t>
        <a:bodyPr/>
        <a:lstStyle/>
        <a:p>
          <a:endParaRPr lang="zh-CN" altLang="en-US"/>
        </a:p>
      </dgm:t>
    </dgm:pt>
    <dgm:pt modelId="{17990AE1-3586-4C1C-9B15-13917F85A45F}" type="pres">
      <dgm:prSet presAssocID="{D3D8F9F3-5606-411F-B453-107BF5E9EEF5}" presName="Name0" presStyleCnt="0">
        <dgm:presLayoutVars>
          <dgm:dir/>
          <dgm:animLvl val="lvl"/>
          <dgm:resizeHandles val="exact"/>
        </dgm:presLayoutVars>
      </dgm:prSet>
      <dgm:spPr/>
    </dgm:pt>
    <dgm:pt modelId="{C1020856-BB30-4264-8C34-8E1653F43590}" type="pres">
      <dgm:prSet presAssocID="{F02D7184-8D2D-4CAB-9327-AE3E96A13454}" presName="parTxOnly" presStyleLbl="node1" presStyleIdx="0" presStyleCnt="5">
        <dgm:presLayoutVars>
          <dgm:chMax val="0"/>
          <dgm:chPref val="0"/>
          <dgm:bulletEnabled val="1"/>
        </dgm:presLayoutVars>
      </dgm:prSet>
      <dgm:spPr/>
    </dgm:pt>
    <dgm:pt modelId="{E46D4D99-BEE8-461C-B496-6D2ABCE1F4E8}" type="pres">
      <dgm:prSet presAssocID="{6FD7B4AA-F29B-44AA-B4D9-78AC54596E9E}" presName="parTxOnlySpace" presStyleCnt="0"/>
      <dgm:spPr/>
    </dgm:pt>
    <dgm:pt modelId="{EF2C9B84-CD49-40B7-B226-C70621C4B154}" type="pres">
      <dgm:prSet presAssocID="{C9B76D97-BD01-41AE-8E50-EBD08467A132}" presName="parTxOnly" presStyleLbl="node1" presStyleIdx="1" presStyleCnt="5">
        <dgm:presLayoutVars>
          <dgm:chMax val="0"/>
          <dgm:chPref val="0"/>
          <dgm:bulletEnabled val="1"/>
        </dgm:presLayoutVars>
      </dgm:prSet>
      <dgm:spPr/>
    </dgm:pt>
    <dgm:pt modelId="{2CA4B9C9-FB46-44DE-A1F1-0D6A27061957}" type="pres">
      <dgm:prSet presAssocID="{7EFE216B-BBF7-46CB-9172-B5D76CE3E5CA}" presName="parTxOnlySpace" presStyleCnt="0"/>
      <dgm:spPr/>
    </dgm:pt>
    <dgm:pt modelId="{7EE70DFF-F23C-4A87-B32E-4E022684CF2A}" type="pres">
      <dgm:prSet presAssocID="{A154E88B-1F9B-49BF-B5A1-69D6A6B5E3B8}" presName="parTxOnly" presStyleLbl="node1" presStyleIdx="2" presStyleCnt="5">
        <dgm:presLayoutVars>
          <dgm:chMax val="0"/>
          <dgm:chPref val="0"/>
          <dgm:bulletEnabled val="1"/>
        </dgm:presLayoutVars>
      </dgm:prSet>
      <dgm:spPr/>
    </dgm:pt>
    <dgm:pt modelId="{AA87FE73-BDB8-4DDB-A9AB-D9B3D47A5797}" type="pres">
      <dgm:prSet presAssocID="{462A6471-571A-4B7D-8174-3485848F4961}" presName="parTxOnlySpace" presStyleCnt="0"/>
      <dgm:spPr/>
    </dgm:pt>
    <dgm:pt modelId="{57293C12-9820-4D35-875D-FED103A513AF}" type="pres">
      <dgm:prSet presAssocID="{D6CB2F48-410E-4F0F-BCC2-FBC8B11E1DFC}" presName="parTxOnly" presStyleLbl="node1" presStyleIdx="3" presStyleCnt="5">
        <dgm:presLayoutVars>
          <dgm:chMax val="0"/>
          <dgm:chPref val="0"/>
          <dgm:bulletEnabled val="1"/>
        </dgm:presLayoutVars>
      </dgm:prSet>
      <dgm:spPr/>
    </dgm:pt>
    <dgm:pt modelId="{DC117F4D-EE50-4C9A-AC44-0766671DA6F3}" type="pres">
      <dgm:prSet presAssocID="{FA5C47A3-C356-4D5A-A34A-A6F77D1CE10D}" presName="parTxOnlySpace" presStyleCnt="0"/>
      <dgm:spPr/>
    </dgm:pt>
    <dgm:pt modelId="{BDDEC769-5D03-4D23-8526-0D5C5DFD17AD}" type="pres">
      <dgm:prSet presAssocID="{3B2F33CC-D19A-4402-A554-369060F6D39F}" presName="parTxOnly" presStyleLbl="node1" presStyleIdx="4" presStyleCnt="5">
        <dgm:presLayoutVars>
          <dgm:chMax val="0"/>
          <dgm:chPref val="0"/>
          <dgm:bulletEnabled val="1"/>
        </dgm:presLayoutVars>
      </dgm:prSet>
      <dgm:spPr/>
    </dgm:pt>
  </dgm:ptLst>
  <dgm:cxnLst>
    <dgm:cxn modelId="{B2C93F2A-78D4-4824-AEE9-BBEFF197EDC8}" srcId="{D3D8F9F3-5606-411F-B453-107BF5E9EEF5}" destId="{3B2F33CC-D19A-4402-A554-369060F6D39F}" srcOrd="4" destOrd="0" parTransId="{79970EEB-C22F-4448-B7C4-7E2B30B4DC3F}" sibTransId="{EFBCE223-01EC-4C31-BE66-2E701FD023CF}"/>
    <dgm:cxn modelId="{57A46E2B-65D1-47EE-91B2-01C4B8963477}" type="presOf" srcId="{F02D7184-8D2D-4CAB-9327-AE3E96A13454}" destId="{C1020856-BB30-4264-8C34-8E1653F43590}" srcOrd="0" destOrd="0" presId="urn:microsoft.com/office/officeart/2005/8/layout/chevron1"/>
    <dgm:cxn modelId="{70392E57-3B65-401E-B017-8AF7C3093CDE}" srcId="{D3D8F9F3-5606-411F-B453-107BF5E9EEF5}" destId="{F02D7184-8D2D-4CAB-9327-AE3E96A13454}" srcOrd="0" destOrd="0" parTransId="{537A817E-39FA-472F-8B02-333F985C6392}" sibTransId="{6FD7B4AA-F29B-44AA-B4D9-78AC54596E9E}"/>
    <dgm:cxn modelId="{E7B27D59-E83B-457A-A8D5-C06654F47518}" srcId="{D3D8F9F3-5606-411F-B453-107BF5E9EEF5}" destId="{C9B76D97-BD01-41AE-8E50-EBD08467A132}" srcOrd="1" destOrd="0" parTransId="{B9ED0A3C-DBBC-4612-9C70-7317FEF9F054}" sibTransId="{7EFE216B-BBF7-46CB-9172-B5D76CE3E5CA}"/>
    <dgm:cxn modelId="{5D4EDC7F-F6DB-4B8B-A602-7A2646EE68FD}" type="presOf" srcId="{3B2F33CC-D19A-4402-A554-369060F6D39F}" destId="{BDDEC769-5D03-4D23-8526-0D5C5DFD17AD}" srcOrd="0" destOrd="0" presId="urn:microsoft.com/office/officeart/2005/8/layout/chevron1"/>
    <dgm:cxn modelId="{794AEAA3-7BC0-4271-9D31-E8CCAF35BA64}" type="presOf" srcId="{A154E88B-1F9B-49BF-B5A1-69D6A6B5E3B8}" destId="{7EE70DFF-F23C-4A87-B32E-4E022684CF2A}" srcOrd="0" destOrd="0" presId="urn:microsoft.com/office/officeart/2005/8/layout/chevron1"/>
    <dgm:cxn modelId="{B03274A4-8DBD-4964-A040-0E519201E482}" type="presOf" srcId="{D3D8F9F3-5606-411F-B453-107BF5E9EEF5}" destId="{17990AE1-3586-4C1C-9B15-13917F85A45F}" srcOrd="0" destOrd="0" presId="urn:microsoft.com/office/officeart/2005/8/layout/chevron1"/>
    <dgm:cxn modelId="{30EEB1BA-DDB8-4A72-9E85-F06A55973DE9}" type="presOf" srcId="{D6CB2F48-410E-4F0F-BCC2-FBC8B11E1DFC}" destId="{57293C12-9820-4D35-875D-FED103A513AF}" srcOrd="0" destOrd="0" presId="urn:microsoft.com/office/officeart/2005/8/layout/chevron1"/>
    <dgm:cxn modelId="{807073D6-10F1-4DD5-B44E-F9905F1B9F2A}" srcId="{D3D8F9F3-5606-411F-B453-107BF5E9EEF5}" destId="{D6CB2F48-410E-4F0F-BCC2-FBC8B11E1DFC}" srcOrd="3" destOrd="0" parTransId="{F6AA7AEF-56EC-4C76-A172-0EB27A573874}" sibTransId="{FA5C47A3-C356-4D5A-A34A-A6F77D1CE10D}"/>
    <dgm:cxn modelId="{527C0AD9-A568-406C-B796-62C0D24F4C4D}" srcId="{D3D8F9F3-5606-411F-B453-107BF5E9EEF5}" destId="{A154E88B-1F9B-49BF-B5A1-69D6A6B5E3B8}" srcOrd="2" destOrd="0" parTransId="{54548AE4-B53D-4FE4-A7F4-05FA6DE817E9}" sibTransId="{462A6471-571A-4B7D-8174-3485848F4961}"/>
    <dgm:cxn modelId="{AC4CBADF-FF22-4F8D-8D76-D28FFE2C0FE2}" type="presOf" srcId="{C9B76D97-BD01-41AE-8E50-EBD08467A132}" destId="{EF2C9B84-CD49-40B7-B226-C70621C4B154}" srcOrd="0" destOrd="0" presId="urn:microsoft.com/office/officeart/2005/8/layout/chevron1"/>
    <dgm:cxn modelId="{91785E53-7AE3-42EF-9E32-44F758603862}" type="presParOf" srcId="{17990AE1-3586-4C1C-9B15-13917F85A45F}" destId="{C1020856-BB30-4264-8C34-8E1653F43590}" srcOrd="0" destOrd="0" presId="urn:microsoft.com/office/officeart/2005/8/layout/chevron1"/>
    <dgm:cxn modelId="{F13A10C4-1B80-4C08-AEE5-A18B41E7DB5D}" type="presParOf" srcId="{17990AE1-3586-4C1C-9B15-13917F85A45F}" destId="{E46D4D99-BEE8-461C-B496-6D2ABCE1F4E8}" srcOrd="1" destOrd="0" presId="urn:microsoft.com/office/officeart/2005/8/layout/chevron1"/>
    <dgm:cxn modelId="{BD18027D-BAEC-4463-8A05-E47463011398}" type="presParOf" srcId="{17990AE1-3586-4C1C-9B15-13917F85A45F}" destId="{EF2C9B84-CD49-40B7-B226-C70621C4B154}" srcOrd="2" destOrd="0" presId="urn:microsoft.com/office/officeart/2005/8/layout/chevron1"/>
    <dgm:cxn modelId="{B4F5078E-7781-43DB-9122-4F0F5CD83562}" type="presParOf" srcId="{17990AE1-3586-4C1C-9B15-13917F85A45F}" destId="{2CA4B9C9-FB46-44DE-A1F1-0D6A27061957}" srcOrd="3" destOrd="0" presId="urn:microsoft.com/office/officeart/2005/8/layout/chevron1"/>
    <dgm:cxn modelId="{1F2F4DE9-6879-4ED8-AC90-0A9BF5D29D2A}" type="presParOf" srcId="{17990AE1-3586-4C1C-9B15-13917F85A45F}" destId="{7EE70DFF-F23C-4A87-B32E-4E022684CF2A}" srcOrd="4" destOrd="0" presId="urn:microsoft.com/office/officeart/2005/8/layout/chevron1"/>
    <dgm:cxn modelId="{D2B62D63-421A-405E-99E1-8D2F34F2157B}" type="presParOf" srcId="{17990AE1-3586-4C1C-9B15-13917F85A45F}" destId="{AA87FE73-BDB8-4DDB-A9AB-D9B3D47A5797}" srcOrd="5" destOrd="0" presId="urn:microsoft.com/office/officeart/2005/8/layout/chevron1"/>
    <dgm:cxn modelId="{5EDD1212-B6A8-4E0B-8D6B-FEC1E93274EE}" type="presParOf" srcId="{17990AE1-3586-4C1C-9B15-13917F85A45F}" destId="{57293C12-9820-4D35-875D-FED103A513AF}" srcOrd="6" destOrd="0" presId="urn:microsoft.com/office/officeart/2005/8/layout/chevron1"/>
    <dgm:cxn modelId="{5211DE73-3713-440B-9D92-B0232D29D24C}" type="presParOf" srcId="{17990AE1-3586-4C1C-9B15-13917F85A45F}" destId="{DC117F4D-EE50-4C9A-AC44-0766671DA6F3}" srcOrd="7" destOrd="0" presId="urn:microsoft.com/office/officeart/2005/8/layout/chevron1"/>
    <dgm:cxn modelId="{34580A0F-0E43-41CE-ABCC-603C052F7E0D}" type="presParOf" srcId="{17990AE1-3586-4C1C-9B15-13917F85A45F}" destId="{BDDEC769-5D03-4D23-8526-0D5C5DFD17AD}" srcOrd="8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8.xml><?xml version="1.0" encoding="utf-8"?>
<dgm:dataModel xmlns:dgm="http://schemas.openxmlformats.org/drawingml/2006/diagram" xmlns:a="http://schemas.openxmlformats.org/drawingml/2006/main">
  <dgm:ptLst>
    <dgm:pt modelId="{D3D8F9F3-5606-411F-B453-107BF5E9EEF5}" type="doc">
      <dgm:prSet loTypeId="urn:microsoft.com/office/officeart/2005/8/layout/chevron1" loCatId="process" qsTypeId="urn:microsoft.com/office/officeart/2005/8/quickstyle/simple1" qsCatId="simple" csTypeId="urn:microsoft.com/office/officeart/2005/8/colors/colorful5" csCatId="colorful" phldr="1"/>
      <dgm:spPr/>
    </dgm:pt>
    <dgm:pt modelId="{F02D7184-8D2D-4CAB-9327-AE3E96A13454}">
      <dgm:prSet phldrT="[文本]" custT="1"/>
      <dgm:spPr/>
      <dgm:t>
        <a:bodyPr/>
        <a:lstStyle/>
        <a:p>
          <a:r>
            <a:rPr lang="zh-CN" altLang="en-US" sz="1800" dirty="0"/>
            <a:t>课程注册管理</a:t>
          </a:r>
        </a:p>
      </dgm:t>
    </dgm:pt>
    <dgm:pt modelId="{537A817E-39FA-472F-8B02-333F985C6392}" type="parTrans" cxnId="{70392E57-3B65-401E-B017-8AF7C3093CDE}">
      <dgm:prSet/>
      <dgm:spPr/>
      <dgm:t>
        <a:bodyPr/>
        <a:lstStyle/>
        <a:p>
          <a:endParaRPr lang="zh-CN" altLang="en-US" sz="2400"/>
        </a:p>
      </dgm:t>
    </dgm:pt>
    <dgm:pt modelId="{6FD7B4AA-F29B-44AA-B4D9-78AC54596E9E}" type="sibTrans" cxnId="{70392E57-3B65-401E-B017-8AF7C3093CDE}">
      <dgm:prSet/>
      <dgm:spPr/>
      <dgm:t>
        <a:bodyPr/>
        <a:lstStyle/>
        <a:p>
          <a:endParaRPr lang="zh-CN" altLang="en-US" sz="2400"/>
        </a:p>
      </dgm:t>
    </dgm:pt>
    <dgm:pt modelId="{C9B76D97-BD01-41AE-8E50-EBD08467A132}">
      <dgm:prSet phldrT="[文本]" custT="1"/>
      <dgm:spPr/>
      <dgm:t>
        <a:bodyPr/>
        <a:lstStyle/>
        <a:p>
          <a:r>
            <a:rPr lang="zh-CN" altLang="en-US" sz="1800" i="0" dirty="0"/>
            <a:t>学生注册</a:t>
          </a:r>
        </a:p>
      </dgm:t>
    </dgm:pt>
    <dgm:pt modelId="{B9ED0A3C-DBBC-4612-9C70-7317FEF9F054}" type="parTrans" cxnId="{E7B27D59-E83B-457A-A8D5-C06654F47518}">
      <dgm:prSet/>
      <dgm:spPr/>
      <dgm:t>
        <a:bodyPr/>
        <a:lstStyle/>
        <a:p>
          <a:endParaRPr lang="zh-CN" altLang="en-US" sz="2400"/>
        </a:p>
      </dgm:t>
    </dgm:pt>
    <dgm:pt modelId="{7EFE216B-BBF7-46CB-9172-B5D76CE3E5CA}" type="sibTrans" cxnId="{E7B27D59-E83B-457A-A8D5-C06654F47518}">
      <dgm:prSet/>
      <dgm:spPr/>
      <dgm:t>
        <a:bodyPr/>
        <a:lstStyle/>
        <a:p>
          <a:endParaRPr lang="zh-CN" altLang="en-US" sz="2400"/>
        </a:p>
      </dgm:t>
    </dgm:pt>
    <dgm:pt modelId="{D6CB2F48-410E-4F0F-BCC2-FBC8B11E1DFC}">
      <dgm:prSet phldrT="[文本]" custT="1"/>
      <dgm:spPr/>
      <dgm:t>
        <a:bodyPr/>
        <a:lstStyle/>
        <a:p>
          <a:r>
            <a:rPr lang="zh-CN" altLang="en-US" sz="1400" dirty="0"/>
            <a:t>选择未注册（规则内）</a:t>
          </a:r>
        </a:p>
      </dgm:t>
    </dgm:pt>
    <dgm:pt modelId="{F6AA7AEF-56EC-4C76-A172-0EB27A573874}" type="parTrans" cxnId="{807073D6-10F1-4DD5-B44E-F9905F1B9F2A}">
      <dgm:prSet/>
      <dgm:spPr/>
      <dgm:t>
        <a:bodyPr/>
        <a:lstStyle/>
        <a:p>
          <a:endParaRPr lang="zh-CN" altLang="en-US" sz="2400"/>
        </a:p>
      </dgm:t>
    </dgm:pt>
    <dgm:pt modelId="{FA5C47A3-C356-4D5A-A34A-A6F77D1CE10D}" type="sibTrans" cxnId="{807073D6-10F1-4DD5-B44E-F9905F1B9F2A}">
      <dgm:prSet/>
      <dgm:spPr/>
      <dgm:t>
        <a:bodyPr/>
        <a:lstStyle/>
        <a:p>
          <a:endParaRPr lang="zh-CN" altLang="en-US" sz="2400"/>
        </a:p>
      </dgm:t>
    </dgm:pt>
    <dgm:pt modelId="{A154E88B-1F9B-49BF-B5A1-69D6A6B5E3B8}">
      <dgm:prSet phldrT="[文本]" custT="1"/>
      <dgm:spPr/>
      <dgm:t>
        <a:bodyPr/>
        <a:lstStyle/>
        <a:p>
          <a:r>
            <a:rPr lang="zh-CN" altLang="en-US" sz="1800" dirty="0"/>
            <a:t>选择班最后项 </a:t>
          </a:r>
          <a:r>
            <a:rPr lang="en-US" altLang="zh-CN" sz="1800" dirty="0"/>
            <a:t>— </a:t>
          </a:r>
          <a:r>
            <a:rPr lang="zh-CN" altLang="en-US" sz="1800" dirty="0"/>
            <a:t>操作</a:t>
          </a:r>
        </a:p>
      </dgm:t>
    </dgm:pt>
    <dgm:pt modelId="{54548AE4-B53D-4FE4-A7F4-05FA6DE817E9}" type="parTrans" cxnId="{527C0AD9-A568-406C-B796-62C0D24F4C4D}">
      <dgm:prSet/>
      <dgm:spPr/>
      <dgm:t>
        <a:bodyPr/>
        <a:lstStyle/>
        <a:p>
          <a:endParaRPr lang="zh-CN" altLang="en-US" sz="2400"/>
        </a:p>
      </dgm:t>
    </dgm:pt>
    <dgm:pt modelId="{462A6471-571A-4B7D-8174-3485848F4961}" type="sibTrans" cxnId="{527C0AD9-A568-406C-B796-62C0D24F4C4D}">
      <dgm:prSet/>
      <dgm:spPr/>
      <dgm:t>
        <a:bodyPr/>
        <a:lstStyle/>
        <a:p>
          <a:endParaRPr lang="zh-CN" altLang="en-US" sz="2400"/>
        </a:p>
      </dgm:t>
    </dgm:pt>
    <dgm:pt modelId="{D99FA430-6C89-40A1-B401-AF40C6CCCB37}">
      <dgm:prSet phldrT="[文本]" custT="1"/>
      <dgm:spPr/>
      <dgm:t>
        <a:bodyPr/>
        <a:lstStyle/>
        <a:p>
          <a:r>
            <a:rPr lang="zh-CN" altLang="en-US" sz="1800" i="0" dirty="0"/>
            <a:t>选择学生</a:t>
          </a:r>
        </a:p>
      </dgm:t>
    </dgm:pt>
    <dgm:pt modelId="{73D647D6-CB54-45AD-9225-E3419BDE5738}" type="parTrans" cxnId="{85E94D13-CA0E-457E-B522-AC69D6CCAA4C}">
      <dgm:prSet/>
      <dgm:spPr/>
      <dgm:t>
        <a:bodyPr/>
        <a:lstStyle/>
        <a:p>
          <a:endParaRPr lang="zh-CN" altLang="en-US"/>
        </a:p>
      </dgm:t>
    </dgm:pt>
    <dgm:pt modelId="{486CF8E2-80B4-4996-AD4C-6B5186561DD6}" type="sibTrans" cxnId="{85E94D13-CA0E-457E-B522-AC69D6CCAA4C}">
      <dgm:prSet/>
      <dgm:spPr/>
      <dgm:t>
        <a:bodyPr/>
        <a:lstStyle/>
        <a:p>
          <a:endParaRPr lang="zh-CN" altLang="en-US"/>
        </a:p>
      </dgm:t>
    </dgm:pt>
    <dgm:pt modelId="{EAD3BDEA-790E-4034-AE4E-112519587268}">
      <dgm:prSet phldrT="[文本]" custT="1"/>
      <dgm:spPr/>
      <dgm:t>
        <a:bodyPr/>
        <a:lstStyle/>
        <a:p>
          <a:r>
            <a:rPr lang="zh-CN" altLang="en-US" sz="1400" dirty="0"/>
            <a:t>课程注册</a:t>
          </a:r>
        </a:p>
      </dgm:t>
    </dgm:pt>
    <dgm:pt modelId="{4C8D0F40-4C1D-4585-A60C-8BC1993D0F94}" type="parTrans" cxnId="{64F0D30C-0B29-485C-8FE0-E227E208BBC9}">
      <dgm:prSet/>
      <dgm:spPr/>
      <dgm:t>
        <a:bodyPr/>
        <a:lstStyle/>
        <a:p>
          <a:endParaRPr lang="zh-CN" altLang="en-US"/>
        </a:p>
      </dgm:t>
    </dgm:pt>
    <dgm:pt modelId="{84B34A0B-743E-4693-86D5-8A3781CFBCC5}" type="sibTrans" cxnId="{64F0D30C-0B29-485C-8FE0-E227E208BBC9}">
      <dgm:prSet/>
      <dgm:spPr/>
      <dgm:t>
        <a:bodyPr/>
        <a:lstStyle/>
        <a:p>
          <a:endParaRPr lang="zh-CN" altLang="en-US"/>
        </a:p>
      </dgm:t>
    </dgm:pt>
    <dgm:pt modelId="{17990AE1-3586-4C1C-9B15-13917F85A45F}" type="pres">
      <dgm:prSet presAssocID="{D3D8F9F3-5606-411F-B453-107BF5E9EEF5}" presName="Name0" presStyleCnt="0">
        <dgm:presLayoutVars>
          <dgm:dir/>
          <dgm:animLvl val="lvl"/>
          <dgm:resizeHandles val="exact"/>
        </dgm:presLayoutVars>
      </dgm:prSet>
      <dgm:spPr/>
    </dgm:pt>
    <dgm:pt modelId="{C1020856-BB30-4264-8C34-8E1653F43590}" type="pres">
      <dgm:prSet presAssocID="{F02D7184-8D2D-4CAB-9327-AE3E96A13454}" presName="parTxOnly" presStyleLbl="node1" presStyleIdx="0" presStyleCnt="6">
        <dgm:presLayoutVars>
          <dgm:chMax val="0"/>
          <dgm:chPref val="0"/>
          <dgm:bulletEnabled val="1"/>
        </dgm:presLayoutVars>
      </dgm:prSet>
      <dgm:spPr/>
    </dgm:pt>
    <dgm:pt modelId="{E46D4D99-BEE8-461C-B496-6D2ABCE1F4E8}" type="pres">
      <dgm:prSet presAssocID="{6FD7B4AA-F29B-44AA-B4D9-78AC54596E9E}" presName="parTxOnlySpace" presStyleCnt="0"/>
      <dgm:spPr/>
    </dgm:pt>
    <dgm:pt modelId="{EF2C9B84-CD49-40B7-B226-C70621C4B154}" type="pres">
      <dgm:prSet presAssocID="{C9B76D97-BD01-41AE-8E50-EBD08467A132}" presName="parTxOnly" presStyleLbl="node1" presStyleIdx="1" presStyleCnt="6">
        <dgm:presLayoutVars>
          <dgm:chMax val="0"/>
          <dgm:chPref val="0"/>
          <dgm:bulletEnabled val="1"/>
        </dgm:presLayoutVars>
      </dgm:prSet>
      <dgm:spPr/>
    </dgm:pt>
    <dgm:pt modelId="{2CA4B9C9-FB46-44DE-A1F1-0D6A27061957}" type="pres">
      <dgm:prSet presAssocID="{7EFE216B-BBF7-46CB-9172-B5D76CE3E5CA}" presName="parTxOnlySpace" presStyleCnt="0"/>
      <dgm:spPr/>
    </dgm:pt>
    <dgm:pt modelId="{5C26F0A7-8E38-4D9C-B70B-0EB3AA361506}" type="pres">
      <dgm:prSet presAssocID="{D99FA430-6C89-40A1-B401-AF40C6CCCB37}" presName="parTxOnly" presStyleLbl="node1" presStyleIdx="2" presStyleCnt="6">
        <dgm:presLayoutVars>
          <dgm:chMax val="0"/>
          <dgm:chPref val="0"/>
          <dgm:bulletEnabled val="1"/>
        </dgm:presLayoutVars>
      </dgm:prSet>
      <dgm:spPr/>
    </dgm:pt>
    <dgm:pt modelId="{399EB3D9-71E5-4B76-BED2-78377B6A24E8}" type="pres">
      <dgm:prSet presAssocID="{486CF8E2-80B4-4996-AD4C-6B5186561DD6}" presName="parTxOnlySpace" presStyleCnt="0"/>
      <dgm:spPr/>
    </dgm:pt>
    <dgm:pt modelId="{7EE70DFF-F23C-4A87-B32E-4E022684CF2A}" type="pres">
      <dgm:prSet presAssocID="{A154E88B-1F9B-49BF-B5A1-69D6A6B5E3B8}" presName="parTxOnly" presStyleLbl="node1" presStyleIdx="3" presStyleCnt="6">
        <dgm:presLayoutVars>
          <dgm:chMax val="0"/>
          <dgm:chPref val="0"/>
          <dgm:bulletEnabled val="1"/>
        </dgm:presLayoutVars>
      </dgm:prSet>
      <dgm:spPr/>
    </dgm:pt>
    <dgm:pt modelId="{AA87FE73-BDB8-4DDB-A9AB-D9B3D47A5797}" type="pres">
      <dgm:prSet presAssocID="{462A6471-571A-4B7D-8174-3485848F4961}" presName="parTxOnlySpace" presStyleCnt="0"/>
      <dgm:spPr/>
    </dgm:pt>
    <dgm:pt modelId="{57293C12-9820-4D35-875D-FED103A513AF}" type="pres">
      <dgm:prSet presAssocID="{D6CB2F48-410E-4F0F-BCC2-FBC8B11E1DFC}" presName="parTxOnly" presStyleLbl="node1" presStyleIdx="4" presStyleCnt="6">
        <dgm:presLayoutVars>
          <dgm:chMax val="0"/>
          <dgm:chPref val="0"/>
          <dgm:bulletEnabled val="1"/>
        </dgm:presLayoutVars>
      </dgm:prSet>
      <dgm:spPr/>
    </dgm:pt>
    <dgm:pt modelId="{657AC60D-C4CA-4C7F-AABB-F87FB8751E31}" type="pres">
      <dgm:prSet presAssocID="{FA5C47A3-C356-4D5A-A34A-A6F77D1CE10D}" presName="parTxOnlySpace" presStyleCnt="0"/>
      <dgm:spPr/>
    </dgm:pt>
    <dgm:pt modelId="{7A3BBAA5-585F-4EE9-89A3-FD7992348845}" type="pres">
      <dgm:prSet presAssocID="{EAD3BDEA-790E-4034-AE4E-112519587268}" presName="parTxOnly" presStyleLbl="node1" presStyleIdx="5" presStyleCnt="6">
        <dgm:presLayoutVars>
          <dgm:chMax val="0"/>
          <dgm:chPref val="0"/>
          <dgm:bulletEnabled val="1"/>
        </dgm:presLayoutVars>
      </dgm:prSet>
      <dgm:spPr/>
    </dgm:pt>
  </dgm:ptLst>
  <dgm:cxnLst>
    <dgm:cxn modelId="{64F0D30C-0B29-485C-8FE0-E227E208BBC9}" srcId="{D3D8F9F3-5606-411F-B453-107BF5E9EEF5}" destId="{EAD3BDEA-790E-4034-AE4E-112519587268}" srcOrd="5" destOrd="0" parTransId="{4C8D0F40-4C1D-4585-A60C-8BC1993D0F94}" sibTransId="{84B34A0B-743E-4693-86D5-8A3781CFBCC5}"/>
    <dgm:cxn modelId="{85E94D13-CA0E-457E-B522-AC69D6CCAA4C}" srcId="{D3D8F9F3-5606-411F-B453-107BF5E9EEF5}" destId="{D99FA430-6C89-40A1-B401-AF40C6CCCB37}" srcOrd="2" destOrd="0" parTransId="{73D647D6-CB54-45AD-9225-E3419BDE5738}" sibTransId="{486CF8E2-80B4-4996-AD4C-6B5186561DD6}"/>
    <dgm:cxn modelId="{57A46E2B-65D1-47EE-91B2-01C4B8963477}" type="presOf" srcId="{F02D7184-8D2D-4CAB-9327-AE3E96A13454}" destId="{C1020856-BB30-4264-8C34-8E1653F43590}" srcOrd="0" destOrd="0" presId="urn:microsoft.com/office/officeart/2005/8/layout/chevron1"/>
    <dgm:cxn modelId="{ED31BE3D-83E1-4162-BB2D-C689DE6DB4DA}" type="presOf" srcId="{D99FA430-6C89-40A1-B401-AF40C6CCCB37}" destId="{5C26F0A7-8E38-4D9C-B70B-0EB3AA361506}" srcOrd="0" destOrd="0" presId="urn:microsoft.com/office/officeart/2005/8/layout/chevron1"/>
    <dgm:cxn modelId="{566FDD46-2AD0-4CEE-9D7E-19E0B2B3C221}" type="presOf" srcId="{EAD3BDEA-790E-4034-AE4E-112519587268}" destId="{7A3BBAA5-585F-4EE9-89A3-FD7992348845}" srcOrd="0" destOrd="0" presId="urn:microsoft.com/office/officeart/2005/8/layout/chevron1"/>
    <dgm:cxn modelId="{70392E57-3B65-401E-B017-8AF7C3093CDE}" srcId="{D3D8F9F3-5606-411F-B453-107BF5E9EEF5}" destId="{F02D7184-8D2D-4CAB-9327-AE3E96A13454}" srcOrd="0" destOrd="0" parTransId="{537A817E-39FA-472F-8B02-333F985C6392}" sibTransId="{6FD7B4AA-F29B-44AA-B4D9-78AC54596E9E}"/>
    <dgm:cxn modelId="{E7B27D59-E83B-457A-A8D5-C06654F47518}" srcId="{D3D8F9F3-5606-411F-B453-107BF5E9EEF5}" destId="{C9B76D97-BD01-41AE-8E50-EBD08467A132}" srcOrd="1" destOrd="0" parTransId="{B9ED0A3C-DBBC-4612-9C70-7317FEF9F054}" sibTransId="{7EFE216B-BBF7-46CB-9172-B5D76CE3E5CA}"/>
    <dgm:cxn modelId="{794AEAA3-7BC0-4271-9D31-E8CCAF35BA64}" type="presOf" srcId="{A154E88B-1F9B-49BF-B5A1-69D6A6B5E3B8}" destId="{7EE70DFF-F23C-4A87-B32E-4E022684CF2A}" srcOrd="0" destOrd="0" presId="urn:microsoft.com/office/officeart/2005/8/layout/chevron1"/>
    <dgm:cxn modelId="{B03274A4-8DBD-4964-A040-0E519201E482}" type="presOf" srcId="{D3D8F9F3-5606-411F-B453-107BF5E9EEF5}" destId="{17990AE1-3586-4C1C-9B15-13917F85A45F}" srcOrd="0" destOrd="0" presId="urn:microsoft.com/office/officeart/2005/8/layout/chevron1"/>
    <dgm:cxn modelId="{30EEB1BA-DDB8-4A72-9E85-F06A55973DE9}" type="presOf" srcId="{D6CB2F48-410E-4F0F-BCC2-FBC8B11E1DFC}" destId="{57293C12-9820-4D35-875D-FED103A513AF}" srcOrd="0" destOrd="0" presId="urn:microsoft.com/office/officeart/2005/8/layout/chevron1"/>
    <dgm:cxn modelId="{807073D6-10F1-4DD5-B44E-F9905F1B9F2A}" srcId="{D3D8F9F3-5606-411F-B453-107BF5E9EEF5}" destId="{D6CB2F48-410E-4F0F-BCC2-FBC8B11E1DFC}" srcOrd="4" destOrd="0" parTransId="{F6AA7AEF-56EC-4C76-A172-0EB27A573874}" sibTransId="{FA5C47A3-C356-4D5A-A34A-A6F77D1CE10D}"/>
    <dgm:cxn modelId="{527C0AD9-A568-406C-B796-62C0D24F4C4D}" srcId="{D3D8F9F3-5606-411F-B453-107BF5E9EEF5}" destId="{A154E88B-1F9B-49BF-B5A1-69D6A6B5E3B8}" srcOrd="3" destOrd="0" parTransId="{54548AE4-B53D-4FE4-A7F4-05FA6DE817E9}" sibTransId="{462A6471-571A-4B7D-8174-3485848F4961}"/>
    <dgm:cxn modelId="{AC4CBADF-FF22-4F8D-8D76-D28FFE2C0FE2}" type="presOf" srcId="{C9B76D97-BD01-41AE-8E50-EBD08467A132}" destId="{EF2C9B84-CD49-40B7-B226-C70621C4B154}" srcOrd="0" destOrd="0" presId="urn:microsoft.com/office/officeart/2005/8/layout/chevron1"/>
    <dgm:cxn modelId="{91785E53-7AE3-42EF-9E32-44F758603862}" type="presParOf" srcId="{17990AE1-3586-4C1C-9B15-13917F85A45F}" destId="{C1020856-BB30-4264-8C34-8E1653F43590}" srcOrd="0" destOrd="0" presId="urn:microsoft.com/office/officeart/2005/8/layout/chevron1"/>
    <dgm:cxn modelId="{F13A10C4-1B80-4C08-AEE5-A18B41E7DB5D}" type="presParOf" srcId="{17990AE1-3586-4C1C-9B15-13917F85A45F}" destId="{E46D4D99-BEE8-461C-B496-6D2ABCE1F4E8}" srcOrd="1" destOrd="0" presId="urn:microsoft.com/office/officeart/2005/8/layout/chevron1"/>
    <dgm:cxn modelId="{BD18027D-BAEC-4463-8A05-E47463011398}" type="presParOf" srcId="{17990AE1-3586-4C1C-9B15-13917F85A45F}" destId="{EF2C9B84-CD49-40B7-B226-C70621C4B154}" srcOrd="2" destOrd="0" presId="urn:microsoft.com/office/officeart/2005/8/layout/chevron1"/>
    <dgm:cxn modelId="{B4F5078E-7781-43DB-9122-4F0F5CD83562}" type="presParOf" srcId="{17990AE1-3586-4C1C-9B15-13917F85A45F}" destId="{2CA4B9C9-FB46-44DE-A1F1-0D6A27061957}" srcOrd="3" destOrd="0" presId="urn:microsoft.com/office/officeart/2005/8/layout/chevron1"/>
    <dgm:cxn modelId="{1A1AAA4E-B49D-4C4D-B6E7-84CD7DFAD070}" type="presParOf" srcId="{17990AE1-3586-4C1C-9B15-13917F85A45F}" destId="{5C26F0A7-8E38-4D9C-B70B-0EB3AA361506}" srcOrd="4" destOrd="0" presId="urn:microsoft.com/office/officeart/2005/8/layout/chevron1"/>
    <dgm:cxn modelId="{AD09A5EE-F10C-48D1-856F-89488BCD3D0D}" type="presParOf" srcId="{17990AE1-3586-4C1C-9B15-13917F85A45F}" destId="{399EB3D9-71E5-4B76-BED2-78377B6A24E8}" srcOrd="5" destOrd="0" presId="urn:microsoft.com/office/officeart/2005/8/layout/chevron1"/>
    <dgm:cxn modelId="{1F2F4DE9-6879-4ED8-AC90-0A9BF5D29D2A}" type="presParOf" srcId="{17990AE1-3586-4C1C-9B15-13917F85A45F}" destId="{7EE70DFF-F23C-4A87-B32E-4E022684CF2A}" srcOrd="6" destOrd="0" presId="urn:microsoft.com/office/officeart/2005/8/layout/chevron1"/>
    <dgm:cxn modelId="{D2B62D63-421A-405E-99E1-8D2F34F2157B}" type="presParOf" srcId="{17990AE1-3586-4C1C-9B15-13917F85A45F}" destId="{AA87FE73-BDB8-4DDB-A9AB-D9B3D47A5797}" srcOrd="7" destOrd="0" presId="urn:microsoft.com/office/officeart/2005/8/layout/chevron1"/>
    <dgm:cxn modelId="{5EDD1212-B6A8-4E0B-8D6B-FEC1E93274EE}" type="presParOf" srcId="{17990AE1-3586-4C1C-9B15-13917F85A45F}" destId="{57293C12-9820-4D35-875D-FED103A513AF}" srcOrd="8" destOrd="0" presId="urn:microsoft.com/office/officeart/2005/8/layout/chevron1"/>
    <dgm:cxn modelId="{2E52A942-4F9D-48DD-9CEA-9BB20752AD8A}" type="presParOf" srcId="{17990AE1-3586-4C1C-9B15-13917F85A45F}" destId="{657AC60D-C4CA-4C7F-AABB-F87FB8751E31}" srcOrd="9" destOrd="0" presId="urn:microsoft.com/office/officeart/2005/8/layout/chevron1"/>
    <dgm:cxn modelId="{992BDC87-5086-4C76-B9D6-293A035D2A38}" type="presParOf" srcId="{17990AE1-3586-4C1C-9B15-13917F85A45F}" destId="{7A3BBAA5-585F-4EE9-89A3-FD7992348845}" srcOrd="10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9.xml><?xml version="1.0" encoding="utf-8"?>
<dgm:dataModel xmlns:dgm="http://schemas.openxmlformats.org/drawingml/2006/diagram" xmlns:a="http://schemas.openxmlformats.org/drawingml/2006/main">
  <dgm:ptLst>
    <dgm:pt modelId="{D3D8F9F3-5606-411F-B453-107BF5E9EEF5}" type="doc">
      <dgm:prSet loTypeId="urn:microsoft.com/office/officeart/2005/8/layout/chevron1" loCatId="process" qsTypeId="urn:microsoft.com/office/officeart/2005/8/quickstyle/simple1" qsCatId="simple" csTypeId="urn:microsoft.com/office/officeart/2005/8/colors/colorful5" csCatId="colorful" phldr="1"/>
      <dgm:spPr/>
    </dgm:pt>
    <dgm:pt modelId="{F02D7184-8D2D-4CAB-9327-AE3E96A13454}">
      <dgm:prSet phldrT="[文本]" custT="1"/>
      <dgm:spPr/>
      <dgm:t>
        <a:bodyPr/>
        <a:lstStyle/>
        <a:p>
          <a:r>
            <a:rPr lang="zh-CN" altLang="en-US" sz="1800" dirty="0"/>
            <a:t>课程</a:t>
          </a:r>
          <a:r>
            <a:rPr lang="zh-CN" altLang="en-US" sz="1800"/>
            <a:t>注册管理</a:t>
          </a:r>
          <a:endParaRPr lang="zh-CN" altLang="en-US" sz="1800" dirty="0"/>
        </a:p>
      </dgm:t>
    </dgm:pt>
    <dgm:pt modelId="{537A817E-39FA-472F-8B02-333F985C6392}" type="parTrans" cxnId="{70392E57-3B65-401E-B017-8AF7C3093CDE}">
      <dgm:prSet/>
      <dgm:spPr/>
      <dgm:t>
        <a:bodyPr/>
        <a:lstStyle/>
        <a:p>
          <a:endParaRPr lang="zh-CN" altLang="en-US" sz="2400"/>
        </a:p>
      </dgm:t>
    </dgm:pt>
    <dgm:pt modelId="{6FD7B4AA-F29B-44AA-B4D9-78AC54596E9E}" type="sibTrans" cxnId="{70392E57-3B65-401E-B017-8AF7C3093CDE}">
      <dgm:prSet/>
      <dgm:spPr/>
      <dgm:t>
        <a:bodyPr/>
        <a:lstStyle/>
        <a:p>
          <a:endParaRPr lang="zh-CN" altLang="en-US" sz="2400"/>
        </a:p>
      </dgm:t>
    </dgm:pt>
    <dgm:pt modelId="{C9B76D97-BD01-41AE-8E50-EBD08467A132}">
      <dgm:prSet phldrT="[文本]" custT="1"/>
      <dgm:spPr/>
      <dgm:t>
        <a:bodyPr/>
        <a:lstStyle/>
        <a:p>
          <a:r>
            <a:rPr lang="zh-CN" altLang="en-US" sz="1800" i="0"/>
            <a:t>学习中心课程注册确认</a:t>
          </a:r>
          <a:endParaRPr lang="zh-CN" altLang="en-US" sz="1800" i="0" dirty="0"/>
        </a:p>
      </dgm:t>
    </dgm:pt>
    <dgm:pt modelId="{7EFE216B-BBF7-46CB-9172-B5D76CE3E5CA}" type="sibTrans" cxnId="{E7B27D59-E83B-457A-A8D5-C06654F47518}">
      <dgm:prSet/>
      <dgm:spPr/>
      <dgm:t>
        <a:bodyPr/>
        <a:lstStyle/>
        <a:p>
          <a:endParaRPr lang="zh-CN" altLang="en-US" sz="2400"/>
        </a:p>
      </dgm:t>
    </dgm:pt>
    <dgm:pt modelId="{B9ED0A3C-DBBC-4612-9C70-7317FEF9F054}" type="parTrans" cxnId="{E7B27D59-E83B-457A-A8D5-C06654F47518}">
      <dgm:prSet/>
      <dgm:spPr/>
      <dgm:t>
        <a:bodyPr/>
        <a:lstStyle/>
        <a:p>
          <a:endParaRPr lang="zh-CN" altLang="en-US" sz="2400"/>
        </a:p>
      </dgm:t>
    </dgm:pt>
    <dgm:pt modelId="{A154E88B-1F9B-49BF-B5A1-69D6A6B5E3B8}">
      <dgm:prSet phldrT="[文本]" custT="1"/>
      <dgm:spPr/>
      <dgm:t>
        <a:bodyPr/>
        <a:lstStyle/>
        <a:p>
          <a:r>
            <a:rPr lang="zh-CN" altLang="en-US" sz="2400" dirty="0"/>
            <a:t>勾选课程</a:t>
          </a:r>
        </a:p>
      </dgm:t>
    </dgm:pt>
    <dgm:pt modelId="{462A6471-571A-4B7D-8174-3485848F4961}" type="sibTrans" cxnId="{527C0AD9-A568-406C-B796-62C0D24F4C4D}">
      <dgm:prSet/>
      <dgm:spPr/>
      <dgm:t>
        <a:bodyPr/>
        <a:lstStyle/>
        <a:p>
          <a:endParaRPr lang="zh-CN" altLang="en-US" sz="2400"/>
        </a:p>
      </dgm:t>
    </dgm:pt>
    <dgm:pt modelId="{54548AE4-B53D-4FE4-A7F4-05FA6DE817E9}" type="parTrans" cxnId="{527C0AD9-A568-406C-B796-62C0D24F4C4D}">
      <dgm:prSet/>
      <dgm:spPr/>
      <dgm:t>
        <a:bodyPr/>
        <a:lstStyle/>
        <a:p>
          <a:endParaRPr lang="zh-CN" altLang="en-US" sz="2400"/>
        </a:p>
      </dgm:t>
    </dgm:pt>
    <dgm:pt modelId="{D6CB2F48-410E-4F0F-BCC2-FBC8B11E1DFC}">
      <dgm:prSet phldrT="[文本]" custT="1"/>
      <dgm:spPr/>
      <dgm:t>
        <a:bodyPr/>
        <a:lstStyle/>
        <a:p>
          <a:r>
            <a:rPr lang="zh-CN" altLang="en-US" sz="2000" dirty="0"/>
            <a:t>确认课程注册</a:t>
          </a:r>
        </a:p>
      </dgm:t>
    </dgm:pt>
    <dgm:pt modelId="{FA5C47A3-C356-4D5A-A34A-A6F77D1CE10D}" type="sibTrans" cxnId="{807073D6-10F1-4DD5-B44E-F9905F1B9F2A}">
      <dgm:prSet/>
      <dgm:spPr/>
      <dgm:t>
        <a:bodyPr/>
        <a:lstStyle/>
        <a:p>
          <a:endParaRPr lang="zh-CN" altLang="en-US" sz="2400"/>
        </a:p>
      </dgm:t>
    </dgm:pt>
    <dgm:pt modelId="{F6AA7AEF-56EC-4C76-A172-0EB27A573874}" type="parTrans" cxnId="{807073D6-10F1-4DD5-B44E-F9905F1B9F2A}">
      <dgm:prSet/>
      <dgm:spPr/>
      <dgm:t>
        <a:bodyPr/>
        <a:lstStyle/>
        <a:p>
          <a:endParaRPr lang="zh-CN" altLang="en-US" sz="2400"/>
        </a:p>
      </dgm:t>
    </dgm:pt>
    <dgm:pt modelId="{17990AE1-3586-4C1C-9B15-13917F85A45F}" type="pres">
      <dgm:prSet presAssocID="{D3D8F9F3-5606-411F-B453-107BF5E9EEF5}" presName="Name0" presStyleCnt="0">
        <dgm:presLayoutVars>
          <dgm:dir/>
          <dgm:animLvl val="lvl"/>
          <dgm:resizeHandles val="exact"/>
        </dgm:presLayoutVars>
      </dgm:prSet>
      <dgm:spPr/>
    </dgm:pt>
    <dgm:pt modelId="{C1020856-BB30-4264-8C34-8E1653F43590}" type="pres">
      <dgm:prSet presAssocID="{F02D7184-8D2D-4CAB-9327-AE3E96A13454}" presName="parTxOnly" presStyleLbl="node1" presStyleIdx="0" presStyleCnt="4">
        <dgm:presLayoutVars>
          <dgm:chMax val="0"/>
          <dgm:chPref val="0"/>
          <dgm:bulletEnabled val="1"/>
        </dgm:presLayoutVars>
      </dgm:prSet>
      <dgm:spPr/>
    </dgm:pt>
    <dgm:pt modelId="{E46D4D99-BEE8-461C-B496-6D2ABCE1F4E8}" type="pres">
      <dgm:prSet presAssocID="{6FD7B4AA-F29B-44AA-B4D9-78AC54596E9E}" presName="parTxOnlySpace" presStyleCnt="0"/>
      <dgm:spPr/>
    </dgm:pt>
    <dgm:pt modelId="{EF2C9B84-CD49-40B7-B226-C70621C4B154}" type="pres">
      <dgm:prSet presAssocID="{C9B76D97-BD01-41AE-8E50-EBD08467A132}" presName="parTxOnly" presStyleLbl="node1" presStyleIdx="1" presStyleCnt="4">
        <dgm:presLayoutVars>
          <dgm:chMax val="0"/>
          <dgm:chPref val="0"/>
          <dgm:bulletEnabled val="1"/>
        </dgm:presLayoutVars>
      </dgm:prSet>
      <dgm:spPr/>
    </dgm:pt>
    <dgm:pt modelId="{2CA4B9C9-FB46-44DE-A1F1-0D6A27061957}" type="pres">
      <dgm:prSet presAssocID="{7EFE216B-BBF7-46CB-9172-B5D76CE3E5CA}" presName="parTxOnlySpace" presStyleCnt="0"/>
      <dgm:spPr/>
    </dgm:pt>
    <dgm:pt modelId="{7EE70DFF-F23C-4A87-B32E-4E022684CF2A}" type="pres">
      <dgm:prSet presAssocID="{A154E88B-1F9B-49BF-B5A1-69D6A6B5E3B8}" presName="parTxOnly" presStyleLbl="node1" presStyleIdx="2" presStyleCnt="4">
        <dgm:presLayoutVars>
          <dgm:chMax val="0"/>
          <dgm:chPref val="0"/>
          <dgm:bulletEnabled val="1"/>
        </dgm:presLayoutVars>
      </dgm:prSet>
      <dgm:spPr/>
    </dgm:pt>
    <dgm:pt modelId="{AA87FE73-BDB8-4DDB-A9AB-D9B3D47A5797}" type="pres">
      <dgm:prSet presAssocID="{462A6471-571A-4B7D-8174-3485848F4961}" presName="parTxOnlySpace" presStyleCnt="0"/>
      <dgm:spPr/>
    </dgm:pt>
    <dgm:pt modelId="{57293C12-9820-4D35-875D-FED103A513AF}" type="pres">
      <dgm:prSet presAssocID="{D6CB2F48-410E-4F0F-BCC2-FBC8B11E1DFC}" presName="parTxOnly" presStyleLbl="node1" presStyleIdx="3" presStyleCnt="4">
        <dgm:presLayoutVars>
          <dgm:chMax val="0"/>
          <dgm:chPref val="0"/>
          <dgm:bulletEnabled val="1"/>
        </dgm:presLayoutVars>
      </dgm:prSet>
      <dgm:spPr/>
    </dgm:pt>
  </dgm:ptLst>
  <dgm:cxnLst>
    <dgm:cxn modelId="{57A46E2B-65D1-47EE-91B2-01C4B8963477}" type="presOf" srcId="{F02D7184-8D2D-4CAB-9327-AE3E96A13454}" destId="{C1020856-BB30-4264-8C34-8E1653F43590}" srcOrd="0" destOrd="0" presId="urn:microsoft.com/office/officeart/2005/8/layout/chevron1"/>
    <dgm:cxn modelId="{70392E57-3B65-401E-B017-8AF7C3093CDE}" srcId="{D3D8F9F3-5606-411F-B453-107BF5E9EEF5}" destId="{F02D7184-8D2D-4CAB-9327-AE3E96A13454}" srcOrd="0" destOrd="0" parTransId="{537A817E-39FA-472F-8B02-333F985C6392}" sibTransId="{6FD7B4AA-F29B-44AA-B4D9-78AC54596E9E}"/>
    <dgm:cxn modelId="{E7B27D59-E83B-457A-A8D5-C06654F47518}" srcId="{D3D8F9F3-5606-411F-B453-107BF5E9EEF5}" destId="{C9B76D97-BD01-41AE-8E50-EBD08467A132}" srcOrd="1" destOrd="0" parTransId="{B9ED0A3C-DBBC-4612-9C70-7317FEF9F054}" sibTransId="{7EFE216B-BBF7-46CB-9172-B5D76CE3E5CA}"/>
    <dgm:cxn modelId="{794AEAA3-7BC0-4271-9D31-E8CCAF35BA64}" type="presOf" srcId="{A154E88B-1F9B-49BF-B5A1-69D6A6B5E3B8}" destId="{7EE70DFF-F23C-4A87-B32E-4E022684CF2A}" srcOrd="0" destOrd="0" presId="urn:microsoft.com/office/officeart/2005/8/layout/chevron1"/>
    <dgm:cxn modelId="{B03274A4-8DBD-4964-A040-0E519201E482}" type="presOf" srcId="{D3D8F9F3-5606-411F-B453-107BF5E9EEF5}" destId="{17990AE1-3586-4C1C-9B15-13917F85A45F}" srcOrd="0" destOrd="0" presId="urn:microsoft.com/office/officeart/2005/8/layout/chevron1"/>
    <dgm:cxn modelId="{30EEB1BA-DDB8-4A72-9E85-F06A55973DE9}" type="presOf" srcId="{D6CB2F48-410E-4F0F-BCC2-FBC8B11E1DFC}" destId="{57293C12-9820-4D35-875D-FED103A513AF}" srcOrd="0" destOrd="0" presId="urn:microsoft.com/office/officeart/2005/8/layout/chevron1"/>
    <dgm:cxn modelId="{807073D6-10F1-4DD5-B44E-F9905F1B9F2A}" srcId="{D3D8F9F3-5606-411F-B453-107BF5E9EEF5}" destId="{D6CB2F48-410E-4F0F-BCC2-FBC8B11E1DFC}" srcOrd="3" destOrd="0" parTransId="{F6AA7AEF-56EC-4C76-A172-0EB27A573874}" sibTransId="{FA5C47A3-C356-4D5A-A34A-A6F77D1CE10D}"/>
    <dgm:cxn modelId="{527C0AD9-A568-406C-B796-62C0D24F4C4D}" srcId="{D3D8F9F3-5606-411F-B453-107BF5E9EEF5}" destId="{A154E88B-1F9B-49BF-B5A1-69D6A6B5E3B8}" srcOrd="2" destOrd="0" parTransId="{54548AE4-B53D-4FE4-A7F4-05FA6DE817E9}" sibTransId="{462A6471-571A-4B7D-8174-3485848F4961}"/>
    <dgm:cxn modelId="{AC4CBADF-FF22-4F8D-8D76-D28FFE2C0FE2}" type="presOf" srcId="{C9B76D97-BD01-41AE-8E50-EBD08467A132}" destId="{EF2C9B84-CD49-40B7-B226-C70621C4B154}" srcOrd="0" destOrd="0" presId="urn:microsoft.com/office/officeart/2005/8/layout/chevron1"/>
    <dgm:cxn modelId="{91785E53-7AE3-42EF-9E32-44F758603862}" type="presParOf" srcId="{17990AE1-3586-4C1C-9B15-13917F85A45F}" destId="{C1020856-BB30-4264-8C34-8E1653F43590}" srcOrd="0" destOrd="0" presId="urn:microsoft.com/office/officeart/2005/8/layout/chevron1"/>
    <dgm:cxn modelId="{F13A10C4-1B80-4C08-AEE5-A18B41E7DB5D}" type="presParOf" srcId="{17990AE1-3586-4C1C-9B15-13917F85A45F}" destId="{E46D4D99-BEE8-461C-B496-6D2ABCE1F4E8}" srcOrd="1" destOrd="0" presId="urn:microsoft.com/office/officeart/2005/8/layout/chevron1"/>
    <dgm:cxn modelId="{BD18027D-BAEC-4463-8A05-E47463011398}" type="presParOf" srcId="{17990AE1-3586-4C1C-9B15-13917F85A45F}" destId="{EF2C9B84-CD49-40B7-B226-C70621C4B154}" srcOrd="2" destOrd="0" presId="urn:microsoft.com/office/officeart/2005/8/layout/chevron1"/>
    <dgm:cxn modelId="{B4F5078E-7781-43DB-9122-4F0F5CD83562}" type="presParOf" srcId="{17990AE1-3586-4C1C-9B15-13917F85A45F}" destId="{2CA4B9C9-FB46-44DE-A1F1-0D6A27061957}" srcOrd="3" destOrd="0" presId="urn:microsoft.com/office/officeart/2005/8/layout/chevron1"/>
    <dgm:cxn modelId="{1F2F4DE9-6879-4ED8-AC90-0A9BF5D29D2A}" type="presParOf" srcId="{17990AE1-3586-4C1C-9B15-13917F85A45F}" destId="{7EE70DFF-F23C-4A87-B32E-4E022684CF2A}" srcOrd="4" destOrd="0" presId="urn:microsoft.com/office/officeart/2005/8/layout/chevron1"/>
    <dgm:cxn modelId="{D2B62D63-421A-405E-99E1-8D2F34F2157B}" type="presParOf" srcId="{17990AE1-3586-4C1C-9B15-13917F85A45F}" destId="{AA87FE73-BDB8-4DDB-A9AB-D9B3D47A5797}" srcOrd="5" destOrd="0" presId="urn:microsoft.com/office/officeart/2005/8/layout/chevron1"/>
    <dgm:cxn modelId="{5EDD1212-B6A8-4E0B-8D6B-FEC1E93274EE}" type="presParOf" srcId="{17990AE1-3586-4C1C-9B15-13917F85A45F}" destId="{57293C12-9820-4D35-875D-FED103A513AF}" srcOrd="6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3D8F9F3-5606-411F-B453-107BF5E9EEF5}" type="doc">
      <dgm:prSet loTypeId="urn:microsoft.com/office/officeart/2005/8/layout/chevron1" loCatId="process" qsTypeId="urn:microsoft.com/office/officeart/2005/8/quickstyle/simple1" qsCatId="simple" csTypeId="urn:microsoft.com/office/officeart/2005/8/colors/colorful5" csCatId="colorful" phldr="1"/>
      <dgm:spPr/>
    </dgm:pt>
    <dgm:pt modelId="{F02D7184-8D2D-4CAB-9327-AE3E96A13454}">
      <dgm:prSet phldrT="[文本]"/>
      <dgm:spPr/>
      <dgm:t>
        <a:bodyPr/>
        <a:lstStyle/>
        <a:p>
          <a:r>
            <a:rPr lang="zh-CN" altLang="en-US" dirty="0"/>
            <a:t>权限管理</a:t>
          </a:r>
        </a:p>
      </dgm:t>
    </dgm:pt>
    <dgm:pt modelId="{537A817E-39FA-472F-8B02-333F985C6392}" type="parTrans" cxnId="{70392E57-3B65-401E-B017-8AF7C3093CDE}">
      <dgm:prSet/>
      <dgm:spPr/>
      <dgm:t>
        <a:bodyPr/>
        <a:lstStyle/>
        <a:p>
          <a:endParaRPr lang="zh-CN" altLang="en-US"/>
        </a:p>
      </dgm:t>
    </dgm:pt>
    <dgm:pt modelId="{6FD7B4AA-F29B-44AA-B4D9-78AC54596E9E}" type="sibTrans" cxnId="{70392E57-3B65-401E-B017-8AF7C3093CDE}">
      <dgm:prSet/>
      <dgm:spPr/>
      <dgm:t>
        <a:bodyPr/>
        <a:lstStyle/>
        <a:p>
          <a:endParaRPr lang="zh-CN" altLang="en-US"/>
        </a:p>
      </dgm:t>
    </dgm:pt>
    <dgm:pt modelId="{C9B76D97-BD01-41AE-8E50-EBD08467A132}">
      <dgm:prSet phldrT="[文本]"/>
      <dgm:spPr/>
      <dgm:t>
        <a:bodyPr/>
        <a:lstStyle/>
        <a:p>
          <a:r>
            <a:rPr lang="zh-CN" altLang="en-US" dirty="0"/>
            <a:t>下属管理员管理</a:t>
          </a:r>
        </a:p>
      </dgm:t>
    </dgm:pt>
    <dgm:pt modelId="{B9ED0A3C-DBBC-4612-9C70-7317FEF9F054}" type="parTrans" cxnId="{E7B27D59-E83B-457A-A8D5-C06654F47518}">
      <dgm:prSet/>
      <dgm:spPr/>
      <dgm:t>
        <a:bodyPr/>
        <a:lstStyle/>
        <a:p>
          <a:endParaRPr lang="zh-CN" altLang="en-US"/>
        </a:p>
      </dgm:t>
    </dgm:pt>
    <dgm:pt modelId="{7EFE216B-BBF7-46CB-9172-B5D76CE3E5CA}" type="sibTrans" cxnId="{E7B27D59-E83B-457A-A8D5-C06654F47518}">
      <dgm:prSet/>
      <dgm:spPr/>
      <dgm:t>
        <a:bodyPr/>
        <a:lstStyle/>
        <a:p>
          <a:endParaRPr lang="zh-CN" altLang="en-US"/>
        </a:p>
      </dgm:t>
    </dgm:pt>
    <dgm:pt modelId="{EA95A4F2-FA56-4B53-B3E1-1F46C07FA192}">
      <dgm:prSet phldrT="[文本]"/>
      <dgm:spPr/>
      <dgm:t>
        <a:bodyPr/>
        <a:lstStyle/>
        <a:p>
          <a:r>
            <a:rPr lang="zh-CN" altLang="en-US" dirty="0"/>
            <a:t>分配用户</a:t>
          </a:r>
        </a:p>
      </dgm:t>
    </dgm:pt>
    <dgm:pt modelId="{09F43E48-E05E-4325-B1F2-8D64C5F6DEE3}" type="parTrans" cxnId="{6C3E472D-0491-479B-BEE3-11D9BC04BDD5}">
      <dgm:prSet/>
      <dgm:spPr/>
      <dgm:t>
        <a:bodyPr/>
        <a:lstStyle/>
        <a:p>
          <a:endParaRPr lang="zh-CN" altLang="en-US"/>
        </a:p>
      </dgm:t>
    </dgm:pt>
    <dgm:pt modelId="{49F4ACFB-EB68-436D-85E2-D689302CE12F}" type="sibTrans" cxnId="{6C3E472D-0491-479B-BEE3-11D9BC04BDD5}">
      <dgm:prSet/>
      <dgm:spPr/>
      <dgm:t>
        <a:bodyPr/>
        <a:lstStyle/>
        <a:p>
          <a:endParaRPr lang="zh-CN" altLang="en-US"/>
        </a:p>
      </dgm:t>
    </dgm:pt>
    <dgm:pt modelId="{87343694-22ED-46BB-99FF-88B873A12756}">
      <dgm:prSet phldrT="[文本]"/>
      <dgm:spPr/>
      <dgm:t>
        <a:bodyPr/>
        <a:lstStyle/>
        <a:p>
          <a:r>
            <a:rPr lang="zh-CN" altLang="en-US" dirty="0"/>
            <a:t>选中要指定的教师</a:t>
          </a:r>
        </a:p>
      </dgm:t>
    </dgm:pt>
    <dgm:pt modelId="{CC574DB7-B230-4D23-AC3A-E8D3012FAF2B}" type="parTrans" cxnId="{EDE3CE22-6407-468D-BF6B-591D3D07E1FB}">
      <dgm:prSet/>
      <dgm:spPr/>
      <dgm:t>
        <a:bodyPr/>
        <a:lstStyle/>
        <a:p>
          <a:endParaRPr lang="zh-CN" altLang="en-US"/>
        </a:p>
      </dgm:t>
    </dgm:pt>
    <dgm:pt modelId="{92486A53-FC12-4371-8730-E7EC3FECB2A6}" type="sibTrans" cxnId="{EDE3CE22-6407-468D-BF6B-591D3D07E1FB}">
      <dgm:prSet/>
      <dgm:spPr/>
      <dgm:t>
        <a:bodyPr/>
        <a:lstStyle/>
        <a:p>
          <a:endParaRPr lang="zh-CN" altLang="en-US"/>
        </a:p>
      </dgm:t>
    </dgm:pt>
    <dgm:pt modelId="{D6CB2F48-410E-4F0F-BCC2-FBC8B11E1DFC}">
      <dgm:prSet phldrT="[文本]"/>
      <dgm:spPr/>
      <dgm:t>
        <a:bodyPr/>
        <a:lstStyle/>
        <a:p>
          <a:r>
            <a:rPr lang="zh-CN" altLang="en-US" dirty="0"/>
            <a:t>确定</a:t>
          </a:r>
        </a:p>
      </dgm:t>
    </dgm:pt>
    <dgm:pt modelId="{F6AA7AEF-56EC-4C76-A172-0EB27A573874}" type="parTrans" cxnId="{807073D6-10F1-4DD5-B44E-F9905F1B9F2A}">
      <dgm:prSet/>
      <dgm:spPr/>
      <dgm:t>
        <a:bodyPr/>
        <a:lstStyle/>
        <a:p>
          <a:endParaRPr lang="zh-CN" altLang="en-US"/>
        </a:p>
      </dgm:t>
    </dgm:pt>
    <dgm:pt modelId="{FA5C47A3-C356-4D5A-A34A-A6F77D1CE10D}" type="sibTrans" cxnId="{807073D6-10F1-4DD5-B44E-F9905F1B9F2A}">
      <dgm:prSet/>
      <dgm:spPr/>
      <dgm:t>
        <a:bodyPr/>
        <a:lstStyle/>
        <a:p>
          <a:endParaRPr lang="zh-CN" altLang="en-US"/>
        </a:p>
      </dgm:t>
    </dgm:pt>
    <dgm:pt modelId="{17990AE1-3586-4C1C-9B15-13917F85A45F}" type="pres">
      <dgm:prSet presAssocID="{D3D8F9F3-5606-411F-B453-107BF5E9EEF5}" presName="Name0" presStyleCnt="0">
        <dgm:presLayoutVars>
          <dgm:dir/>
          <dgm:animLvl val="lvl"/>
          <dgm:resizeHandles val="exact"/>
        </dgm:presLayoutVars>
      </dgm:prSet>
      <dgm:spPr/>
    </dgm:pt>
    <dgm:pt modelId="{C1020856-BB30-4264-8C34-8E1653F43590}" type="pres">
      <dgm:prSet presAssocID="{F02D7184-8D2D-4CAB-9327-AE3E96A13454}" presName="parTxOnly" presStyleLbl="node1" presStyleIdx="0" presStyleCnt="5">
        <dgm:presLayoutVars>
          <dgm:chMax val="0"/>
          <dgm:chPref val="0"/>
          <dgm:bulletEnabled val="1"/>
        </dgm:presLayoutVars>
      </dgm:prSet>
      <dgm:spPr/>
    </dgm:pt>
    <dgm:pt modelId="{E46D4D99-BEE8-461C-B496-6D2ABCE1F4E8}" type="pres">
      <dgm:prSet presAssocID="{6FD7B4AA-F29B-44AA-B4D9-78AC54596E9E}" presName="parTxOnlySpace" presStyleCnt="0"/>
      <dgm:spPr/>
    </dgm:pt>
    <dgm:pt modelId="{EF2C9B84-CD49-40B7-B226-C70621C4B154}" type="pres">
      <dgm:prSet presAssocID="{C9B76D97-BD01-41AE-8E50-EBD08467A132}" presName="parTxOnly" presStyleLbl="node1" presStyleIdx="1" presStyleCnt="5">
        <dgm:presLayoutVars>
          <dgm:chMax val="0"/>
          <dgm:chPref val="0"/>
          <dgm:bulletEnabled val="1"/>
        </dgm:presLayoutVars>
      </dgm:prSet>
      <dgm:spPr/>
    </dgm:pt>
    <dgm:pt modelId="{2CA4B9C9-FB46-44DE-A1F1-0D6A27061957}" type="pres">
      <dgm:prSet presAssocID="{7EFE216B-BBF7-46CB-9172-B5D76CE3E5CA}" presName="parTxOnlySpace" presStyleCnt="0"/>
      <dgm:spPr/>
    </dgm:pt>
    <dgm:pt modelId="{346C04B2-5668-4286-AEF6-24EE7C375C01}" type="pres">
      <dgm:prSet presAssocID="{EA95A4F2-FA56-4B53-B3E1-1F46C07FA192}" presName="parTxOnly" presStyleLbl="node1" presStyleIdx="2" presStyleCnt="5">
        <dgm:presLayoutVars>
          <dgm:chMax val="0"/>
          <dgm:chPref val="0"/>
          <dgm:bulletEnabled val="1"/>
        </dgm:presLayoutVars>
      </dgm:prSet>
      <dgm:spPr/>
    </dgm:pt>
    <dgm:pt modelId="{C73CD723-BED0-4D78-A74D-F6C6EC32F1A9}" type="pres">
      <dgm:prSet presAssocID="{49F4ACFB-EB68-436D-85E2-D689302CE12F}" presName="parTxOnlySpace" presStyleCnt="0"/>
      <dgm:spPr/>
    </dgm:pt>
    <dgm:pt modelId="{BAA01952-7FBA-425D-AE40-ED937015E830}" type="pres">
      <dgm:prSet presAssocID="{87343694-22ED-46BB-99FF-88B873A12756}" presName="parTxOnly" presStyleLbl="node1" presStyleIdx="3" presStyleCnt="5">
        <dgm:presLayoutVars>
          <dgm:chMax val="0"/>
          <dgm:chPref val="0"/>
          <dgm:bulletEnabled val="1"/>
        </dgm:presLayoutVars>
      </dgm:prSet>
      <dgm:spPr/>
    </dgm:pt>
    <dgm:pt modelId="{A82A670E-9F9E-41E3-8B94-CA6D9F36C201}" type="pres">
      <dgm:prSet presAssocID="{92486A53-FC12-4371-8730-E7EC3FECB2A6}" presName="parTxOnlySpace" presStyleCnt="0"/>
      <dgm:spPr/>
    </dgm:pt>
    <dgm:pt modelId="{57293C12-9820-4D35-875D-FED103A513AF}" type="pres">
      <dgm:prSet presAssocID="{D6CB2F48-410E-4F0F-BCC2-FBC8B11E1DFC}" presName="parTxOnly" presStyleLbl="node1" presStyleIdx="4" presStyleCnt="5">
        <dgm:presLayoutVars>
          <dgm:chMax val="0"/>
          <dgm:chPref val="0"/>
          <dgm:bulletEnabled val="1"/>
        </dgm:presLayoutVars>
      </dgm:prSet>
      <dgm:spPr/>
    </dgm:pt>
  </dgm:ptLst>
  <dgm:cxnLst>
    <dgm:cxn modelId="{EDE3CE22-6407-468D-BF6B-591D3D07E1FB}" srcId="{D3D8F9F3-5606-411F-B453-107BF5E9EEF5}" destId="{87343694-22ED-46BB-99FF-88B873A12756}" srcOrd="3" destOrd="0" parTransId="{CC574DB7-B230-4D23-AC3A-E8D3012FAF2B}" sibTransId="{92486A53-FC12-4371-8730-E7EC3FECB2A6}"/>
    <dgm:cxn modelId="{57A46E2B-65D1-47EE-91B2-01C4B8963477}" type="presOf" srcId="{F02D7184-8D2D-4CAB-9327-AE3E96A13454}" destId="{C1020856-BB30-4264-8C34-8E1653F43590}" srcOrd="0" destOrd="0" presId="urn:microsoft.com/office/officeart/2005/8/layout/chevron1"/>
    <dgm:cxn modelId="{6C3E472D-0491-479B-BEE3-11D9BC04BDD5}" srcId="{D3D8F9F3-5606-411F-B453-107BF5E9EEF5}" destId="{EA95A4F2-FA56-4B53-B3E1-1F46C07FA192}" srcOrd="2" destOrd="0" parTransId="{09F43E48-E05E-4325-B1F2-8D64C5F6DEE3}" sibTransId="{49F4ACFB-EB68-436D-85E2-D689302CE12F}"/>
    <dgm:cxn modelId="{A642353C-54F5-4E63-AA44-7E19CC73B6F8}" type="presOf" srcId="{87343694-22ED-46BB-99FF-88B873A12756}" destId="{BAA01952-7FBA-425D-AE40-ED937015E830}" srcOrd="0" destOrd="0" presId="urn:microsoft.com/office/officeart/2005/8/layout/chevron1"/>
    <dgm:cxn modelId="{70392E57-3B65-401E-B017-8AF7C3093CDE}" srcId="{D3D8F9F3-5606-411F-B453-107BF5E9EEF5}" destId="{F02D7184-8D2D-4CAB-9327-AE3E96A13454}" srcOrd="0" destOrd="0" parTransId="{537A817E-39FA-472F-8B02-333F985C6392}" sibTransId="{6FD7B4AA-F29B-44AA-B4D9-78AC54596E9E}"/>
    <dgm:cxn modelId="{E7B27D59-E83B-457A-A8D5-C06654F47518}" srcId="{D3D8F9F3-5606-411F-B453-107BF5E9EEF5}" destId="{C9B76D97-BD01-41AE-8E50-EBD08467A132}" srcOrd="1" destOrd="0" parTransId="{B9ED0A3C-DBBC-4612-9C70-7317FEF9F054}" sibTransId="{7EFE216B-BBF7-46CB-9172-B5D76CE3E5CA}"/>
    <dgm:cxn modelId="{B9AFA19B-454C-4DA6-A6DA-E089D615339C}" type="presOf" srcId="{EA95A4F2-FA56-4B53-B3E1-1F46C07FA192}" destId="{346C04B2-5668-4286-AEF6-24EE7C375C01}" srcOrd="0" destOrd="0" presId="urn:microsoft.com/office/officeart/2005/8/layout/chevron1"/>
    <dgm:cxn modelId="{B03274A4-8DBD-4964-A040-0E519201E482}" type="presOf" srcId="{D3D8F9F3-5606-411F-B453-107BF5E9EEF5}" destId="{17990AE1-3586-4C1C-9B15-13917F85A45F}" srcOrd="0" destOrd="0" presId="urn:microsoft.com/office/officeart/2005/8/layout/chevron1"/>
    <dgm:cxn modelId="{30EEB1BA-DDB8-4A72-9E85-F06A55973DE9}" type="presOf" srcId="{D6CB2F48-410E-4F0F-BCC2-FBC8B11E1DFC}" destId="{57293C12-9820-4D35-875D-FED103A513AF}" srcOrd="0" destOrd="0" presId="urn:microsoft.com/office/officeart/2005/8/layout/chevron1"/>
    <dgm:cxn modelId="{807073D6-10F1-4DD5-B44E-F9905F1B9F2A}" srcId="{D3D8F9F3-5606-411F-B453-107BF5E9EEF5}" destId="{D6CB2F48-410E-4F0F-BCC2-FBC8B11E1DFC}" srcOrd="4" destOrd="0" parTransId="{F6AA7AEF-56EC-4C76-A172-0EB27A573874}" sibTransId="{FA5C47A3-C356-4D5A-A34A-A6F77D1CE10D}"/>
    <dgm:cxn modelId="{AC4CBADF-FF22-4F8D-8D76-D28FFE2C0FE2}" type="presOf" srcId="{C9B76D97-BD01-41AE-8E50-EBD08467A132}" destId="{EF2C9B84-CD49-40B7-B226-C70621C4B154}" srcOrd="0" destOrd="0" presId="urn:microsoft.com/office/officeart/2005/8/layout/chevron1"/>
    <dgm:cxn modelId="{91785E53-7AE3-42EF-9E32-44F758603862}" type="presParOf" srcId="{17990AE1-3586-4C1C-9B15-13917F85A45F}" destId="{C1020856-BB30-4264-8C34-8E1653F43590}" srcOrd="0" destOrd="0" presId="urn:microsoft.com/office/officeart/2005/8/layout/chevron1"/>
    <dgm:cxn modelId="{F13A10C4-1B80-4C08-AEE5-A18B41E7DB5D}" type="presParOf" srcId="{17990AE1-3586-4C1C-9B15-13917F85A45F}" destId="{E46D4D99-BEE8-461C-B496-6D2ABCE1F4E8}" srcOrd="1" destOrd="0" presId="urn:microsoft.com/office/officeart/2005/8/layout/chevron1"/>
    <dgm:cxn modelId="{BD18027D-BAEC-4463-8A05-E47463011398}" type="presParOf" srcId="{17990AE1-3586-4C1C-9B15-13917F85A45F}" destId="{EF2C9B84-CD49-40B7-B226-C70621C4B154}" srcOrd="2" destOrd="0" presId="urn:microsoft.com/office/officeart/2005/8/layout/chevron1"/>
    <dgm:cxn modelId="{B4F5078E-7781-43DB-9122-4F0F5CD83562}" type="presParOf" srcId="{17990AE1-3586-4C1C-9B15-13917F85A45F}" destId="{2CA4B9C9-FB46-44DE-A1F1-0D6A27061957}" srcOrd="3" destOrd="0" presId="urn:microsoft.com/office/officeart/2005/8/layout/chevron1"/>
    <dgm:cxn modelId="{AFAF5371-3588-41B1-8B22-3A1C9CADF8CC}" type="presParOf" srcId="{17990AE1-3586-4C1C-9B15-13917F85A45F}" destId="{346C04B2-5668-4286-AEF6-24EE7C375C01}" srcOrd="4" destOrd="0" presId="urn:microsoft.com/office/officeart/2005/8/layout/chevron1"/>
    <dgm:cxn modelId="{685613C4-19C5-499B-8C0B-403DFC6F84B2}" type="presParOf" srcId="{17990AE1-3586-4C1C-9B15-13917F85A45F}" destId="{C73CD723-BED0-4D78-A74D-F6C6EC32F1A9}" srcOrd="5" destOrd="0" presId="urn:microsoft.com/office/officeart/2005/8/layout/chevron1"/>
    <dgm:cxn modelId="{34975D76-E7B1-4665-8ED7-BE55AEE1BE8E}" type="presParOf" srcId="{17990AE1-3586-4C1C-9B15-13917F85A45F}" destId="{BAA01952-7FBA-425D-AE40-ED937015E830}" srcOrd="6" destOrd="0" presId="urn:microsoft.com/office/officeart/2005/8/layout/chevron1"/>
    <dgm:cxn modelId="{F9341DE0-B943-462B-A09C-9CB0A8DFC0F7}" type="presParOf" srcId="{17990AE1-3586-4C1C-9B15-13917F85A45F}" destId="{A82A670E-9F9E-41E3-8B94-CA6D9F36C201}" srcOrd="7" destOrd="0" presId="urn:microsoft.com/office/officeart/2005/8/layout/chevron1"/>
    <dgm:cxn modelId="{5EDD1212-B6A8-4E0B-8D6B-FEC1E93274EE}" type="presParOf" srcId="{17990AE1-3586-4C1C-9B15-13917F85A45F}" destId="{57293C12-9820-4D35-875D-FED103A513AF}" srcOrd="8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10" minVer="http://schemas.openxmlformats.org/drawingml/2006/diagram"/>
    </a:ext>
  </dgm:extLst>
</dgm:dataModel>
</file>

<file path=ppt/diagrams/data20.xml><?xml version="1.0" encoding="utf-8"?>
<dgm:dataModel xmlns:dgm="http://schemas.openxmlformats.org/drawingml/2006/diagram" xmlns:a="http://schemas.openxmlformats.org/drawingml/2006/main">
  <dgm:ptLst>
    <dgm:pt modelId="{D3D8F9F3-5606-411F-B453-107BF5E9EEF5}" type="doc">
      <dgm:prSet loTypeId="urn:microsoft.com/office/officeart/2005/8/layout/chevron1" loCatId="process" qsTypeId="urn:microsoft.com/office/officeart/2005/8/quickstyle/simple1" qsCatId="simple" csTypeId="urn:microsoft.com/office/officeart/2005/8/colors/colorful5" csCatId="colorful" phldr="1"/>
      <dgm:spPr/>
    </dgm:pt>
    <dgm:pt modelId="{F02D7184-8D2D-4CAB-9327-AE3E96A13454}">
      <dgm:prSet phldrT="[文本]"/>
      <dgm:spPr/>
      <dgm:t>
        <a:bodyPr/>
        <a:lstStyle/>
        <a:p>
          <a:r>
            <a:rPr lang="zh-CN" altLang="en-US" dirty="0"/>
            <a:t>教学班分班</a:t>
          </a:r>
        </a:p>
      </dgm:t>
    </dgm:pt>
    <dgm:pt modelId="{537A817E-39FA-472F-8B02-333F985C6392}" type="parTrans" cxnId="{70392E57-3B65-401E-B017-8AF7C3093CDE}">
      <dgm:prSet/>
      <dgm:spPr/>
      <dgm:t>
        <a:bodyPr/>
        <a:lstStyle/>
        <a:p>
          <a:endParaRPr lang="zh-CN" altLang="en-US"/>
        </a:p>
      </dgm:t>
    </dgm:pt>
    <dgm:pt modelId="{6FD7B4AA-F29B-44AA-B4D9-78AC54596E9E}" type="sibTrans" cxnId="{70392E57-3B65-401E-B017-8AF7C3093CDE}">
      <dgm:prSet/>
      <dgm:spPr/>
      <dgm:t>
        <a:bodyPr/>
        <a:lstStyle/>
        <a:p>
          <a:endParaRPr lang="zh-CN" altLang="en-US"/>
        </a:p>
      </dgm:t>
    </dgm:pt>
    <dgm:pt modelId="{C9B76D97-BD01-41AE-8E50-EBD08467A132}">
      <dgm:prSet phldrT="[文本]"/>
      <dgm:spPr/>
      <dgm:t>
        <a:bodyPr/>
        <a:lstStyle/>
        <a:p>
          <a:r>
            <a:rPr lang="zh-CN" altLang="en-US" i="0" dirty="0"/>
            <a:t>选择课程</a:t>
          </a:r>
        </a:p>
      </dgm:t>
    </dgm:pt>
    <dgm:pt modelId="{B9ED0A3C-DBBC-4612-9C70-7317FEF9F054}" type="parTrans" cxnId="{E7B27D59-E83B-457A-A8D5-C06654F47518}">
      <dgm:prSet/>
      <dgm:spPr/>
      <dgm:t>
        <a:bodyPr/>
        <a:lstStyle/>
        <a:p>
          <a:endParaRPr lang="zh-CN" altLang="en-US"/>
        </a:p>
      </dgm:t>
    </dgm:pt>
    <dgm:pt modelId="{7EFE216B-BBF7-46CB-9172-B5D76CE3E5CA}" type="sibTrans" cxnId="{E7B27D59-E83B-457A-A8D5-C06654F47518}">
      <dgm:prSet/>
      <dgm:spPr/>
      <dgm:t>
        <a:bodyPr/>
        <a:lstStyle/>
        <a:p>
          <a:endParaRPr lang="zh-CN" altLang="en-US"/>
        </a:p>
      </dgm:t>
    </dgm:pt>
    <dgm:pt modelId="{A154E88B-1F9B-49BF-B5A1-69D6A6B5E3B8}">
      <dgm:prSet phldrT="[文本]"/>
      <dgm:spPr/>
      <dgm:t>
        <a:bodyPr/>
        <a:lstStyle/>
        <a:p>
          <a:r>
            <a:rPr lang="zh-CN" altLang="en-US" dirty="0"/>
            <a:t>按课程 </a:t>
          </a:r>
          <a:r>
            <a:rPr lang="en-US" altLang="zh-CN" dirty="0"/>
            <a:t>&amp; </a:t>
          </a:r>
          <a:r>
            <a:rPr lang="zh-CN" altLang="en-US" dirty="0"/>
            <a:t>按行政班分班</a:t>
          </a:r>
        </a:p>
      </dgm:t>
    </dgm:pt>
    <dgm:pt modelId="{54548AE4-B53D-4FE4-A7F4-05FA6DE817E9}" type="parTrans" cxnId="{527C0AD9-A568-406C-B796-62C0D24F4C4D}">
      <dgm:prSet/>
      <dgm:spPr/>
      <dgm:t>
        <a:bodyPr/>
        <a:lstStyle/>
        <a:p>
          <a:endParaRPr lang="zh-CN" altLang="en-US"/>
        </a:p>
      </dgm:t>
    </dgm:pt>
    <dgm:pt modelId="{462A6471-571A-4B7D-8174-3485848F4961}" type="sibTrans" cxnId="{527C0AD9-A568-406C-B796-62C0D24F4C4D}">
      <dgm:prSet/>
      <dgm:spPr/>
      <dgm:t>
        <a:bodyPr/>
        <a:lstStyle/>
        <a:p>
          <a:endParaRPr lang="zh-CN" altLang="en-US"/>
        </a:p>
      </dgm:t>
    </dgm:pt>
    <dgm:pt modelId="{BC47F9B4-20D6-4380-A2CE-6C473F74520B}">
      <dgm:prSet phldrT="[文本]"/>
      <dgm:spPr/>
      <dgm:t>
        <a:bodyPr/>
        <a:lstStyle/>
        <a:p>
          <a:r>
            <a:rPr lang="zh-CN" altLang="en-US" i="0"/>
            <a:t>一</a:t>
          </a:r>
          <a:r>
            <a:rPr lang="zh-CN" altLang="en-US" i="0" dirty="0"/>
            <a:t>键分班</a:t>
          </a:r>
        </a:p>
      </dgm:t>
    </dgm:pt>
    <dgm:pt modelId="{6E5B8981-7F88-4C8F-9E0E-B8F3B635ECCD}" type="parTrans" cxnId="{D377A2BC-FC61-400D-BAC4-61E13478DF7E}">
      <dgm:prSet/>
      <dgm:spPr/>
      <dgm:t>
        <a:bodyPr/>
        <a:lstStyle/>
        <a:p>
          <a:endParaRPr lang="zh-CN" altLang="en-US"/>
        </a:p>
      </dgm:t>
    </dgm:pt>
    <dgm:pt modelId="{37E07C05-73FD-4342-BC16-34C5108CBF21}" type="sibTrans" cxnId="{D377A2BC-FC61-400D-BAC4-61E13478DF7E}">
      <dgm:prSet/>
      <dgm:spPr/>
      <dgm:t>
        <a:bodyPr/>
        <a:lstStyle/>
        <a:p>
          <a:endParaRPr lang="zh-CN" altLang="en-US"/>
        </a:p>
      </dgm:t>
    </dgm:pt>
    <dgm:pt modelId="{17990AE1-3586-4C1C-9B15-13917F85A45F}" type="pres">
      <dgm:prSet presAssocID="{D3D8F9F3-5606-411F-B453-107BF5E9EEF5}" presName="Name0" presStyleCnt="0">
        <dgm:presLayoutVars>
          <dgm:dir/>
          <dgm:animLvl val="lvl"/>
          <dgm:resizeHandles val="exact"/>
        </dgm:presLayoutVars>
      </dgm:prSet>
      <dgm:spPr/>
    </dgm:pt>
    <dgm:pt modelId="{C1020856-BB30-4264-8C34-8E1653F43590}" type="pres">
      <dgm:prSet presAssocID="{F02D7184-8D2D-4CAB-9327-AE3E96A13454}" presName="parTxOnly" presStyleLbl="node1" presStyleIdx="0" presStyleCnt="4">
        <dgm:presLayoutVars>
          <dgm:chMax val="0"/>
          <dgm:chPref val="0"/>
          <dgm:bulletEnabled val="1"/>
        </dgm:presLayoutVars>
      </dgm:prSet>
      <dgm:spPr/>
    </dgm:pt>
    <dgm:pt modelId="{E46D4D99-BEE8-461C-B496-6D2ABCE1F4E8}" type="pres">
      <dgm:prSet presAssocID="{6FD7B4AA-F29B-44AA-B4D9-78AC54596E9E}" presName="parTxOnlySpace" presStyleCnt="0"/>
      <dgm:spPr/>
    </dgm:pt>
    <dgm:pt modelId="{EF2C9B84-CD49-40B7-B226-C70621C4B154}" type="pres">
      <dgm:prSet presAssocID="{C9B76D97-BD01-41AE-8E50-EBD08467A132}" presName="parTxOnly" presStyleLbl="node1" presStyleIdx="1" presStyleCnt="4">
        <dgm:presLayoutVars>
          <dgm:chMax val="0"/>
          <dgm:chPref val="0"/>
          <dgm:bulletEnabled val="1"/>
        </dgm:presLayoutVars>
      </dgm:prSet>
      <dgm:spPr/>
    </dgm:pt>
    <dgm:pt modelId="{2CA4B9C9-FB46-44DE-A1F1-0D6A27061957}" type="pres">
      <dgm:prSet presAssocID="{7EFE216B-BBF7-46CB-9172-B5D76CE3E5CA}" presName="parTxOnlySpace" presStyleCnt="0"/>
      <dgm:spPr/>
    </dgm:pt>
    <dgm:pt modelId="{A5A9048B-69B9-489A-8CB4-1F57513A15C0}" type="pres">
      <dgm:prSet presAssocID="{BC47F9B4-20D6-4380-A2CE-6C473F74520B}" presName="parTxOnly" presStyleLbl="node1" presStyleIdx="2" presStyleCnt="4">
        <dgm:presLayoutVars>
          <dgm:chMax val="0"/>
          <dgm:chPref val="0"/>
          <dgm:bulletEnabled val="1"/>
        </dgm:presLayoutVars>
      </dgm:prSet>
      <dgm:spPr/>
    </dgm:pt>
    <dgm:pt modelId="{E6477387-BE8F-49CC-A64C-2435BE48DEE9}" type="pres">
      <dgm:prSet presAssocID="{37E07C05-73FD-4342-BC16-34C5108CBF21}" presName="parTxOnlySpace" presStyleCnt="0"/>
      <dgm:spPr/>
    </dgm:pt>
    <dgm:pt modelId="{7EE70DFF-F23C-4A87-B32E-4E022684CF2A}" type="pres">
      <dgm:prSet presAssocID="{A154E88B-1F9B-49BF-B5A1-69D6A6B5E3B8}" presName="parTxOnly" presStyleLbl="node1" presStyleIdx="3" presStyleCnt="4">
        <dgm:presLayoutVars>
          <dgm:chMax val="0"/>
          <dgm:chPref val="0"/>
          <dgm:bulletEnabled val="1"/>
        </dgm:presLayoutVars>
      </dgm:prSet>
      <dgm:spPr/>
    </dgm:pt>
  </dgm:ptLst>
  <dgm:cxnLst>
    <dgm:cxn modelId="{A0A19401-D3F9-45B0-B810-E557E0B4DFDB}" type="presOf" srcId="{BC47F9B4-20D6-4380-A2CE-6C473F74520B}" destId="{A5A9048B-69B9-489A-8CB4-1F57513A15C0}" srcOrd="0" destOrd="0" presId="urn:microsoft.com/office/officeart/2005/8/layout/chevron1"/>
    <dgm:cxn modelId="{57A46E2B-65D1-47EE-91B2-01C4B8963477}" type="presOf" srcId="{F02D7184-8D2D-4CAB-9327-AE3E96A13454}" destId="{C1020856-BB30-4264-8C34-8E1653F43590}" srcOrd="0" destOrd="0" presId="urn:microsoft.com/office/officeart/2005/8/layout/chevron1"/>
    <dgm:cxn modelId="{70392E57-3B65-401E-B017-8AF7C3093CDE}" srcId="{D3D8F9F3-5606-411F-B453-107BF5E9EEF5}" destId="{F02D7184-8D2D-4CAB-9327-AE3E96A13454}" srcOrd="0" destOrd="0" parTransId="{537A817E-39FA-472F-8B02-333F985C6392}" sibTransId="{6FD7B4AA-F29B-44AA-B4D9-78AC54596E9E}"/>
    <dgm:cxn modelId="{E7B27D59-E83B-457A-A8D5-C06654F47518}" srcId="{D3D8F9F3-5606-411F-B453-107BF5E9EEF5}" destId="{C9B76D97-BD01-41AE-8E50-EBD08467A132}" srcOrd="1" destOrd="0" parTransId="{B9ED0A3C-DBBC-4612-9C70-7317FEF9F054}" sibTransId="{7EFE216B-BBF7-46CB-9172-B5D76CE3E5CA}"/>
    <dgm:cxn modelId="{794AEAA3-7BC0-4271-9D31-E8CCAF35BA64}" type="presOf" srcId="{A154E88B-1F9B-49BF-B5A1-69D6A6B5E3B8}" destId="{7EE70DFF-F23C-4A87-B32E-4E022684CF2A}" srcOrd="0" destOrd="0" presId="urn:microsoft.com/office/officeart/2005/8/layout/chevron1"/>
    <dgm:cxn modelId="{B03274A4-8DBD-4964-A040-0E519201E482}" type="presOf" srcId="{D3D8F9F3-5606-411F-B453-107BF5E9EEF5}" destId="{17990AE1-3586-4C1C-9B15-13917F85A45F}" srcOrd="0" destOrd="0" presId="urn:microsoft.com/office/officeart/2005/8/layout/chevron1"/>
    <dgm:cxn modelId="{D377A2BC-FC61-400D-BAC4-61E13478DF7E}" srcId="{D3D8F9F3-5606-411F-B453-107BF5E9EEF5}" destId="{BC47F9B4-20D6-4380-A2CE-6C473F74520B}" srcOrd="2" destOrd="0" parTransId="{6E5B8981-7F88-4C8F-9E0E-B8F3B635ECCD}" sibTransId="{37E07C05-73FD-4342-BC16-34C5108CBF21}"/>
    <dgm:cxn modelId="{527C0AD9-A568-406C-B796-62C0D24F4C4D}" srcId="{D3D8F9F3-5606-411F-B453-107BF5E9EEF5}" destId="{A154E88B-1F9B-49BF-B5A1-69D6A6B5E3B8}" srcOrd="3" destOrd="0" parTransId="{54548AE4-B53D-4FE4-A7F4-05FA6DE817E9}" sibTransId="{462A6471-571A-4B7D-8174-3485848F4961}"/>
    <dgm:cxn modelId="{AC4CBADF-FF22-4F8D-8D76-D28FFE2C0FE2}" type="presOf" srcId="{C9B76D97-BD01-41AE-8E50-EBD08467A132}" destId="{EF2C9B84-CD49-40B7-B226-C70621C4B154}" srcOrd="0" destOrd="0" presId="urn:microsoft.com/office/officeart/2005/8/layout/chevron1"/>
    <dgm:cxn modelId="{91785E53-7AE3-42EF-9E32-44F758603862}" type="presParOf" srcId="{17990AE1-3586-4C1C-9B15-13917F85A45F}" destId="{C1020856-BB30-4264-8C34-8E1653F43590}" srcOrd="0" destOrd="0" presId="urn:microsoft.com/office/officeart/2005/8/layout/chevron1"/>
    <dgm:cxn modelId="{F13A10C4-1B80-4C08-AEE5-A18B41E7DB5D}" type="presParOf" srcId="{17990AE1-3586-4C1C-9B15-13917F85A45F}" destId="{E46D4D99-BEE8-461C-B496-6D2ABCE1F4E8}" srcOrd="1" destOrd="0" presId="urn:microsoft.com/office/officeart/2005/8/layout/chevron1"/>
    <dgm:cxn modelId="{BD18027D-BAEC-4463-8A05-E47463011398}" type="presParOf" srcId="{17990AE1-3586-4C1C-9B15-13917F85A45F}" destId="{EF2C9B84-CD49-40B7-B226-C70621C4B154}" srcOrd="2" destOrd="0" presId="urn:microsoft.com/office/officeart/2005/8/layout/chevron1"/>
    <dgm:cxn modelId="{B4F5078E-7781-43DB-9122-4F0F5CD83562}" type="presParOf" srcId="{17990AE1-3586-4C1C-9B15-13917F85A45F}" destId="{2CA4B9C9-FB46-44DE-A1F1-0D6A27061957}" srcOrd="3" destOrd="0" presId="urn:microsoft.com/office/officeart/2005/8/layout/chevron1"/>
    <dgm:cxn modelId="{80A9AD2F-58E7-4735-A0D8-9E47E22E203D}" type="presParOf" srcId="{17990AE1-3586-4C1C-9B15-13917F85A45F}" destId="{A5A9048B-69B9-489A-8CB4-1F57513A15C0}" srcOrd="4" destOrd="0" presId="urn:microsoft.com/office/officeart/2005/8/layout/chevron1"/>
    <dgm:cxn modelId="{933EB254-C90B-45DC-8458-C782DF048EEB}" type="presParOf" srcId="{17990AE1-3586-4C1C-9B15-13917F85A45F}" destId="{E6477387-BE8F-49CC-A64C-2435BE48DEE9}" srcOrd="5" destOrd="0" presId="urn:microsoft.com/office/officeart/2005/8/layout/chevron1"/>
    <dgm:cxn modelId="{1F2F4DE9-6879-4ED8-AC90-0A9BF5D29D2A}" type="presParOf" srcId="{17990AE1-3586-4C1C-9B15-13917F85A45F}" destId="{7EE70DFF-F23C-4A87-B32E-4E022684CF2A}" srcOrd="6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1.xml><?xml version="1.0" encoding="utf-8"?>
<dgm:dataModel xmlns:dgm="http://schemas.openxmlformats.org/drawingml/2006/diagram" xmlns:a="http://schemas.openxmlformats.org/drawingml/2006/main">
  <dgm:ptLst>
    <dgm:pt modelId="{D3D8F9F3-5606-411F-B453-107BF5E9EEF5}" type="doc">
      <dgm:prSet loTypeId="urn:microsoft.com/office/officeart/2005/8/layout/chevron1" loCatId="process" qsTypeId="urn:microsoft.com/office/officeart/2005/8/quickstyle/simple1" qsCatId="simple" csTypeId="urn:microsoft.com/office/officeart/2005/8/colors/colorful1" csCatId="colorful" phldr="1"/>
      <dgm:spPr/>
    </dgm:pt>
    <dgm:pt modelId="{F02D7184-8D2D-4CAB-9327-AE3E96A13454}">
      <dgm:prSet phldrT="[文本]"/>
      <dgm:spPr/>
      <dgm:t>
        <a:bodyPr/>
        <a:lstStyle/>
        <a:p>
          <a:r>
            <a:rPr lang="zh-CN" altLang="en-US" dirty="0"/>
            <a:t>分班后</a:t>
          </a:r>
        </a:p>
      </dgm:t>
    </dgm:pt>
    <dgm:pt modelId="{537A817E-39FA-472F-8B02-333F985C6392}" type="parTrans" cxnId="{70392E57-3B65-401E-B017-8AF7C3093CDE}">
      <dgm:prSet/>
      <dgm:spPr/>
      <dgm:t>
        <a:bodyPr/>
        <a:lstStyle/>
        <a:p>
          <a:endParaRPr lang="zh-CN" altLang="en-US"/>
        </a:p>
      </dgm:t>
    </dgm:pt>
    <dgm:pt modelId="{6FD7B4AA-F29B-44AA-B4D9-78AC54596E9E}" type="sibTrans" cxnId="{70392E57-3B65-401E-B017-8AF7C3093CDE}">
      <dgm:prSet/>
      <dgm:spPr/>
      <dgm:t>
        <a:bodyPr/>
        <a:lstStyle/>
        <a:p>
          <a:endParaRPr lang="zh-CN" altLang="en-US"/>
        </a:p>
      </dgm:t>
    </dgm:pt>
    <dgm:pt modelId="{C9B76D97-BD01-41AE-8E50-EBD08467A132}">
      <dgm:prSet phldrT="[文本]"/>
      <dgm:spPr/>
      <dgm:t>
        <a:bodyPr/>
        <a:lstStyle/>
        <a:p>
          <a:r>
            <a:rPr lang="zh-CN" altLang="en-US" i="0" dirty="0"/>
            <a:t>找到已分班标签</a:t>
          </a:r>
        </a:p>
      </dgm:t>
    </dgm:pt>
    <dgm:pt modelId="{B9ED0A3C-DBBC-4612-9C70-7317FEF9F054}" type="parTrans" cxnId="{E7B27D59-E83B-457A-A8D5-C06654F47518}">
      <dgm:prSet/>
      <dgm:spPr/>
      <dgm:t>
        <a:bodyPr/>
        <a:lstStyle/>
        <a:p>
          <a:endParaRPr lang="zh-CN" altLang="en-US"/>
        </a:p>
      </dgm:t>
    </dgm:pt>
    <dgm:pt modelId="{7EFE216B-BBF7-46CB-9172-B5D76CE3E5CA}" type="sibTrans" cxnId="{E7B27D59-E83B-457A-A8D5-C06654F47518}">
      <dgm:prSet/>
      <dgm:spPr/>
      <dgm:t>
        <a:bodyPr/>
        <a:lstStyle/>
        <a:p>
          <a:endParaRPr lang="zh-CN" altLang="en-US"/>
        </a:p>
      </dgm:t>
    </dgm:pt>
    <dgm:pt modelId="{A154E88B-1F9B-49BF-B5A1-69D6A6B5E3B8}">
      <dgm:prSet phldrT="[文本]"/>
      <dgm:spPr/>
      <dgm:t>
        <a:bodyPr/>
        <a:lstStyle/>
        <a:p>
          <a:r>
            <a:rPr lang="zh-CN" altLang="en-US" dirty="0"/>
            <a:t>可维护学生，可分配教师</a:t>
          </a:r>
        </a:p>
      </dgm:t>
    </dgm:pt>
    <dgm:pt modelId="{54548AE4-B53D-4FE4-A7F4-05FA6DE817E9}" type="parTrans" cxnId="{527C0AD9-A568-406C-B796-62C0D24F4C4D}">
      <dgm:prSet/>
      <dgm:spPr/>
      <dgm:t>
        <a:bodyPr/>
        <a:lstStyle/>
        <a:p>
          <a:endParaRPr lang="zh-CN" altLang="en-US"/>
        </a:p>
      </dgm:t>
    </dgm:pt>
    <dgm:pt modelId="{462A6471-571A-4B7D-8174-3485848F4961}" type="sibTrans" cxnId="{527C0AD9-A568-406C-B796-62C0D24F4C4D}">
      <dgm:prSet/>
      <dgm:spPr/>
      <dgm:t>
        <a:bodyPr/>
        <a:lstStyle/>
        <a:p>
          <a:endParaRPr lang="zh-CN" altLang="en-US"/>
        </a:p>
      </dgm:t>
    </dgm:pt>
    <dgm:pt modelId="{17990AE1-3586-4C1C-9B15-13917F85A45F}" type="pres">
      <dgm:prSet presAssocID="{D3D8F9F3-5606-411F-B453-107BF5E9EEF5}" presName="Name0" presStyleCnt="0">
        <dgm:presLayoutVars>
          <dgm:dir/>
          <dgm:animLvl val="lvl"/>
          <dgm:resizeHandles val="exact"/>
        </dgm:presLayoutVars>
      </dgm:prSet>
      <dgm:spPr/>
    </dgm:pt>
    <dgm:pt modelId="{C1020856-BB30-4264-8C34-8E1653F43590}" type="pres">
      <dgm:prSet presAssocID="{F02D7184-8D2D-4CAB-9327-AE3E96A13454}" presName="parTxOnly" presStyleLbl="node1" presStyleIdx="0" presStyleCnt="3">
        <dgm:presLayoutVars>
          <dgm:chMax val="0"/>
          <dgm:chPref val="0"/>
          <dgm:bulletEnabled val="1"/>
        </dgm:presLayoutVars>
      </dgm:prSet>
      <dgm:spPr/>
    </dgm:pt>
    <dgm:pt modelId="{E46D4D99-BEE8-461C-B496-6D2ABCE1F4E8}" type="pres">
      <dgm:prSet presAssocID="{6FD7B4AA-F29B-44AA-B4D9-78AC54596E9E}" presName="parTxOnlySpace" presStyleCnt="0"/>
      <dgm:spPr/>
    </dgm:pt>
    <dgm:pt modelId="{EF2C9B84-CD49-40B7-B226-C70621C4B154}" type="pres">
      <dgm:prSet presAssocID="{C9B76D97-BD01-41AE-8E50-EBD08467A132}" presName="parTxOnly" presStyleLbl="node1" presStyleIdx="1" presStyleCnt="3">
        <dgm:presLayoutVars>
          <dgm:chMax val="0"/>
          <dgm:chPref val="0"/>
          <dgm:bulletEnabled val="1"/>
        </dgm:presLayoutVars>
      </dgm:prSet>
      <dgm:spPr/>
    </dgm:pt>
    <dgm:pt modelId="{2CA4B9C9-FB46-44DE-A1F1-0D6A27061957}" type="pres">
      <dgm:prSet presAssocID="{7EFE216B-BBF7-46CB-9172-B5D76CE3E5CA}" presName="parTxOnlySpace" presStyleCnt="0"/>
      <dgm:spPr/>
    </dgm:pt>
    <dgm:pt modelId="{7EE70DFF-F23C-4A87-B32E-4E022684CF2A}" type="pres">
      <dgm:prSet presAssocID="{A154E88B-1F9B-49BF-B5A1-69D6A6B5E3B8}" presName="parTxOnly" presStyleLbl="node1" presStyleIdx="2" presStyleCnt="3">
        <dgm:presLayoutVars>
          <dgm:chMax val="0"/>
          <dgm:chPref val="0"/>
          <dgm:bulletEnabled val="1"/>
        </dgm:presLayoutVars>
      </dgm:prSet>
      <dgm:spPr/>
    </dgm:pt>
  </dgm:ptLst>
  <dgm:cxnLst>
    <dgm:cxn modelId="{57A46E2B-65D1-47EE-91B2-01C4B8963477}" type="presOf" srcId="{F02D7184-8D2D-4CAB-9327-AE3E96A13454}" destId="{C1020856-BB30-4264-8C34-8E1653F43590}" srcOrd="0" destOrd="0" presId="urn:microsoft.com/office/officeart/2005/8/layout/chevron1"/>
    <dgm:cxn modelId="{70392E57-3B65-401E-B017-8AF7C3093CDE}" srcId="{D3D8F9F3-5606-411F-B453-107BF5E9EEF5}" destId="{F02D7184-8D2D-4CAB-9327-AE3E96A13454}" srcOrd="0" destOrd="0" parTransId="{537A817E-39FA-472F-8B02-333F985C6392}" sibTransId="{6FD7B4AA-F29B-44AA-B4D9-78AC54596E9E}"/>
    <dgm:cxn modelId="{E7B27D59-E83B-457A-A8D5-C06654F47518}" srcId="{D3D8F9F3-5606-411F-B453-107BF5E9EEF5}" destId="{C9B76D97-BD01-41AE-8E50-EBD08467A132}" srcOrd="1" destOrd="0" parTransId="{B9ED0A3C-DBBC-4612-9C70-7317FEF9F054}" sibTransId="{7EFE216B-BBF7-46CB-9172-B5D76CE3E5CA}"/>
    <dgm:cxn modelId="{794AEAA3-7BC0-4271-9D31-E8CCAF35BA64}" type="presOf" srcId="{A154E88B-1F9B-49BF-B5A1-69D6A6B5E3B8}" destId="{7EE70DFF-F23C-4A87-B32E-4E022684CF2A}" srcOrd="0" destOrd="0" presId="urn:microsoft.com/office/officeart/2005/8/layout/chevron1"/>
    <dgm:cxn modelId="{B03274A4-8DBD-4964-A040-0E519201E482}" type="presOf" srcId="{D3D8F9F3-5606-411F-B453-107BF5E9EEF5}" destId="{17990AE1-3586-4C1C-9B15-13917F85A45F}" srcOrd="0" destOrd="0" presId="urn:microsoft.com/office/officeart/2005/8/layout/chevron1"/>
    <dgm:cxn modelId="{527C0AD9-A568-406C-B796-62C0D24F4C4D}" srcId="{D3D8F9F3-5606-411F-B453-107BF5E9EEF5}" destId="{A154E88B-1F9B-49BF-B5A1-69D6A6B5E3B8}" srcOrd="2" destOrd="0" parTransId="{54548AE4-B53D-4FE4-A7F4-05FA6DE817E9}" sibTransId="{462A6471-571A-4B7D-8174-3485848F4961}"/>
    <dgm:cxn modelId="{AC4CBADF-FF22-4F8D-8D76-D28FFE2C0FE2}" type="presOf" srcId="{C9B76D97-BD01-41AE-8E50-EBD08467A132}" destId="{EF2C9B84-CD49-40B7-B226-C70621C4B154}" srcOrd="0" destOrd="0" presId="urn:microsoft.com/office/officeart/2005/8/layout/chevron1"/>
    <dgm:cxn modelId="{91785E53-7AE3-42EF-9E32-44F758603862}" type="presParOf" srcId="{17990AE1-3586-4C1C-9B15-13917F85A45F}" destId="{C1020856-BB30-4264-8C34-8E1653F43590}" srcOrd="0" destOrd="0" presId="urn:microsoft.com/office/officeart/2005/8/layout/chevron1"/>
    <dgm:cxn modelId="{F13A10C4-1B80-4C08-AEE5-A18B41E7DB5D}" type="presParOf" srcId="{17990AE1-3586-4C1C-9B15-13917F85A45F}" destId="{E46D4D99-BEE8-461C-B496-6D2ABCE1F4E8}" srcOrd="1" destOrd="0" presId="urn:microsoft.com/office/officeart/2005/8/layout/chevron1"/>
    <dgm:cxn modelId="{BD18027D-BAEC-4463-8A05-E47463011398}" type="presParOf" srcId="{17990AE1-3586-4C1C-9B15-13917F85A45F}" destId="{EF2C9B84-CD49-40B7-B226-C70621C4B154}" srcOrd="2" destOrd="0" presId="urn:microsoft.com/office/officeart/2005/8/layout/chevron1"/>
    <dgm:cxn modelId="{B4F5078E-7781-43DB-9122-4F0F5CD83562}" type="presParOf" srcId="{17990AE1-3586-4C1C-9B15-13917F85A45F}" destId="{2CA4B9C9-FB46-44DE-A1F1-0D6A27061957}" srcOrd="3" destOrd="0" presId="urn:microsoft.com/office/officeart/2005/8/layout/chevron1"/>
    <dgm:cxn modelId="{1F2F4DE9-6879-4ED8-AC90-0A9BF5D29D2A}" type="presParOf" srcId="{17990AE1-3586-4C1C-9B15-13917F85A45F}" destId="{7EE70DFF-F23C-4A87-B32E-4E022684CF2A}" srcOrd="4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D3D8F9F3-5606-411F-B453-107BF5E9EEF5}" type="doc">
      <dgm:prSet loTypeId="urn:microsoft.com/office/officeart/2005/8/layout/chevron1" loCatId="process" qsTypeId="urn:microsoft.com/office/officeart/2005/8/quickstyle/simple1" qsCatId="simple" csTypeId="urn:microsoft.com/office/officeart/2005/8/colors/colorful4" csCatId="colorful" phldr="1"/>
      <dgm:spPr/>
    </dgm:pt>
    <dgm:pt modelId="{F02D7184-8D2D-4CAB-9327-AE3E96A13454}">
      <dgm:prSet phldrT="[文本]"/>
      <dgm:spPr/>
      <dgm:t>
        <a:bodyPr/>
        <a:lstStyle/>
        <a:p>
          <a:r>
            <a:rPr lang="zh-CN" altLang="en-US"/>
            <a:t>权限管理</a:t>
          </a:r>
          <a:endParaRPr lang="zh-CN" altLang="en-US" dirty="0"/>
        </a:p>
      </dgm:t>
    </dgm:pt>
    <dgm:pt modelId="{537A817E-39FA-472F-8B02-333F985C6392}" type="parTrans" cxnId="{70392E57-3B65-401E-B017-8AF7C3093CDE}">
      <dgm:prSet/>
      <dgm:spPr/>
      <dgm:t>
        <a:bodyPr/>
        <a:lstStyle/>
        <a:p>
          <a:endParaRPr lang="zh-CN" altLang="en-US"/>
        </a:p>
      </dgm:t>
    </dgm:pt>
    <dgm:pt modelId="{6FD7B4AA-F29B-44AA-B4D9-78AC54596E9E}" type="sibTrans" cxnId="{70392E57-3B65-401E-B017-8AF7C3093CDE}">
      <dgm:prSet/>
      <dgm:spPr/>
      <dgm:t>
        <a:bodyPr/>
        <a:lstStyle/>
        <a:p>
          <a:endParaRPr lang="zh-CN" altLang="en-US"/>
        </a:p>
      </dgm:t>
    </dgm:pt>
    <dgm:pt modelId="{C9B76D97-BD01-41AE-8E50-EBD08467A132}">
      <dgm:prSet phldrT="[文本]"/>
      <dgm:spPr/>
      <dgm:t>
        <a:bodyPr/>
        <a:lstStyle/>
        <a:p>
          <a:r>
            <a:rPr lang="zh-CN" altLang="en-US" dirty="0"/>
            <a:t>下属管理员管理</a:t>
          </a:r>
        </a:p>
      </dgm:t>
    </dgm:pt>
    <dgm:pt modelId="{B9ED0A3C-DBBC-4612-9C70-7317FEF9F054}" type="parTrans" cxnId="{E7B27D59-E83B-457A-A8D5-C06654F47518}">
      <dgm:prSet/>
      <dgm:spPr/>
      <dgm:t>
        <a:bodyPr/>
        <a:lstStyle/>
        <a:p>
          <a:endParaRPr lang="zh-CN" altLang="en-US"/>
        </a:p>
      </dgm:t>
    </dgm:pt>
    <dgm:pt modelId="{7EFE216B-BBF7-46CB-9172-B5D76CE3E5CA}" type="sibTrans" cxnId="{E7B27D59-E83B-457A-A8D5-C06654F47518}">
      <dgm:prSet/>
      <dgm:spPr/>
      <dgm:t>
        <a:bodyPr/>
        <a:lstStyle/>
        <a:p>
          <a:endParaRPr lang="zh-CN" altLang="en-US"/>
        </a:p>
      </dgm:t>
    </dgm:pt>
    <dgm:pt modelId="{EA95A4F2-FA56-4B53-B3E1-1F46C07FA192}">
      <dgm:prSet phldrT="[文本]"/>
      <dgm:spPr/>
      <dgm:t>
        <a:bodyPr/>
        <a:lstStyle/>
        <a:p>
          <a:r>
            <a:rPr lang="zh-CN" altLang="en-US" dirty="0"/>
            <a:t>点击用户数量</a:t>
          </a:r>
        </a:p>
      </dgm:t>
    </dgm:pt>
    <dgm:pt modelId="{09F43E48-E05E-4325-B1F2-8D64C5F6DEE3}" type="parTrans" cxnId="{6C3E472D-0491-479B-BEE3-11D9BC04BDD5}">
      <dgm:prSet/>
      <dgm:spPr/>
      <dgm:t>
        <a:bodyPr/>
        <a:lstStyle/>
        <a:p>
          <a:endParaRPr lang="zh-CN" altLang="en-US"/>
        </a:p>
      </dgm:t>
    </dgm:pt>
    <dgm:pt modelId="{49F4ACFB-EB68-436D-85E2-D689302CE12F}" type="sibTrans" cxnId="{6C3E472D-0491-479B-BEE3-11D9BC04BDD5}">
      <dgm:prSet/>
      <dgm:spPr/>
      <dgm:t>
        <a:bodyPr/>
        <a:lstStyle/>
        <a:p>
          <a:endParaRPr lang="zh-CN" altLang="en-US"/>
        </a:p>
      </dgm:t>
    </dgm:pt>
    <dgm:pt modelId="{87343694-22ED-46BB-99FF-88B873A12756}">
      <dgm:prSet phldrT="[文本]"/>
      <dgm:spPr/>
      <dgm:t>
        <a:bodyPr/>
        <a:lstStyle/>
        <a:p>
          <a:r>
            <a:rPr lang="zh-CN" altLang="en-US" dirty="0"/>
            <a:t>勾选要移除的老师</a:t>
          </a:r>
        </a:p>
      </dgm:t>
    </dgm:pt>
    <dgm:pt modelId="{CC574DB7-B230-4D23-AC3A-E8D3012FAF2B}" type="parTrans" cxnId="{EDE3CE22-6407-468D-BF6B-591D3D07E1FB}">
      <dgm:prSet/>
      <dgm:spPr/>
      <dgm:t>
        <a:bodyPr/>
        <a:lstStyle/>
        <a:p>
          <a:endParaRPr lang="zh-CN" altLang="en-US"/>
        </a:p>
      </dgm:t>
    </dgm:pt>
    <dgm:pt modelId="{92486A53-FC12-4371-8730-E7EC3FECB2A6}" type="sibTrans" cxnId="{EDE3CE22-6407-468D-BF6B-591D3D07E1FB}">
      <dgm:prSet/>
      <dgm:spPr/>
      <dgm:t>
        <a:bodyPr/>
        <a:lstStyle/>
        <a:p>
          <a:endParaRPr lang="zh-CN" altLang="en-US"/>
        </a:p>
      </dgm:t>
    </dgm:pt>
    <dgm:pt modelId="{D6CB2F48-410E-4F0F-BCC2-FBC8B11E1DFC}">
      <dgm:prSet phldrT="[文本]"/>
      <dgm:spPr/>
      <dgm:t>
        <a:bodyPr/>
        <a:lstStyle/>
        <a:p>
          <a:r>
            <a:rPr lang="zh-CN" altLang="en-US" dirty="0"/>
            <a:t>批量移除</a:t>
          </a:r>
        </a:p>
      </dgm:t>
    </dgm:pt>
    <dgm:pt modelId="{F6AA7AEF-56EC-4C76-A172-0EB27A573874}" type="parTrans" cxnId="{807073D6-10F1-4DD5-B44E-F9905F1B9F2A}">
      <dgm:prSet/>
      <dgm:spPr/>
      <dgm:t>
        <a:bodyPr/>
        <a:lstStyle/>
        <a:p>
          <a:endParaRPr lang="zh-CN" altLang="en-US"/>
        </a:p>
      </dgm:t>
    </dgm:pt>
    <dgm:pt modelId="{FA5C47A3-C356-4D5A-A34A-A6F77D1CE10D}" type="sibTrans" cxnId="{807073D6-10F1-4DD5-B44E-F9905F1B9F2A}">
      <dgm:prSet/>
      <dgm:spPr/>
      <dgm:t>
        <a:bodyPr/>
        <a:lstStyle/>
        <a:p>
          <a:endParaRPr lang="zh-CN" altLang="en-US"/>
        </a:p>
      </dgm:t>
    </dgm:pt>
    <dgm:pt modelId="{17990AE1-3586-4C1C-9B15-13917F85A45F}" type="pres">
      <dgm:prSet presAssocID="{D3D8F9F3-5606-411F-B453-107BF5E9EEF5}" presName="Name0" presStyleCnt="0">
        <dgm:presLayoutVars>
          <dgm:dir/>
          <dgm:animLvl val="lvl"/>
          <dgm:resizeHandles val="exact"/>
        </dgm:presLayoutVars>
      </dgm:prSet>
      <dgm:spPr/>
    </dgm:pt>
    <dgm:pt modelId="{C1020856-BB30-4264-8C34-8E1653F43590}" type="pres">
      <dgm:prSet presAssocID="{F02D7184-8D2D-4CAB-9327-AE3E96A13454}" presName="parTxOnly" presStyleLbl="node1" presStyleIdx="0" presStyleCnt="5">
        <dgm:presLayoutVars>
          <dgm:chMax val="0"/>
          <dgm:chPref val="0"/>
          <dgm:bulletEnabled val="1"/>
        </dgm:presLayoutVars>
      </dgm:prSet>
      <dgm:spPr/>
    </dgm:pt>
    <dgm:pt modelId="{E46D4D99-BEE8-461C-B496-6D2ABCE1F4E8}" type="pres">
      <dgm:prSet presAssocID="{6FD7B4AA-F29B-44AA-B4D9-78AC54596E9E}" presName="parTxOnlySpace" presStyleCnt="0"/>
      <dgm:spPr/>
    </dgm:pt>
    <dgm:pt modelId="{EF2C9B84-CD49-40B7-B226-C70621C4B154}" type="pres">
      <dgm:prSet presAssocID="{C9B76D97-BD01-41AE-8E50-EBD08467A132}" presName="parTxOnly" presStyleLbl="node1" presStyleIdx="1" presStyleCnt="5">
        <dgm:presLayoutVars>
          <dgm:chMax val="0"/>
          <dgm:chPref val="0"/>
          <dgm:bulletEnabled val="1"/>
        </dgm:presLayoutVars>
      </dgm:prSet>
      <dgm:spPr/>
    </dgm:pt>
    <dgm:pt modelId="{2CA4B9C9-FB46-44DE-A1F1-0D6A27061957}" type="pres">
      <dgm:prSet presAssocID="{7EFE216B-BBF7-46CB-9172-B5D76CE3E5CA}" presName="parTxOnlySpace" presStyleCnt="0"/>
      <dgm:spPr/>
    </dgm:pt>
    <dgm:pt modelId="{346C04B2-5668-4286-AEF6-24EE7C375C01}" type="pres">
      <dgm:prSet presAssocID="{EA95A4F2-FA56-4B53-B3E1-1F46C07FA192}" presName="parTxOnly" presStyleLbl="node1" presStyleIdx="2" presStyleCnt="5">
        <dgm:presLayoutVars>
          <dgm:chMax val="0"/>
          <dgm:chPref val="0"/>
          <dgm:bulletEnabled val="1"/>
        </dgm:presLayoutVars>
      </dgm:prSet>
      <dgm:spPr/>
    </dgm:pt>
    <dgm:pt modelId="{C73CD723-BED0-4D78-A74D-F6C6EC32F1A9}" type="pres">
      <dgm:prSet presAssocID="{49F4ACFB-EB68-436D-85E2-D689302CE12F}" presName="parTxOnlySpace" presStyleCnt="0"/>
      <dgm:spPr/>
    </dgm:pt>
    <dgm:pt modelId="{BAA01952-7FBA-425D-AE40-ED937015E830}" type="pres">
      <dgm:prSet presAssocID="{87343694-22ED-46BB-99FF-88B873A12756}" presName="parTxOnly" presStyleLbl="node1" presStyleIdx="3" presStyleCnt="5">
        <dgm:presLayoutVars>
          <dgm:chMax val="0"/>
          <dgm:chPref val="0"/>
          <dgm:bulletEnabled val="1"/>
        </dgm:presLayoutVars>
      </dgm:prSet>
      <dgm:spPr/>
    </dgm:pt>
    <dgm:pt modelId="{A82A670E-9F9E-41E3-8B94-CA6D9F36C201}" type="pres">
      <dgm:prSet presAssocID="{92486A53-FC12-4371-8730-E7EC3FECB2A6}" presName="parTxOnlySpace" presStyleCnt="0"/>
      <dgm:spPr/>
    </dgm:pt>
    <dgm:pt modelId="{57293C12-9820-4D35-875D-FED103A513AF}" type="pres">
      <dgm:prSet presAssocID="{D6CB2F48-410E-4F0F-BCC2-FBC8B11E1DFC}" presName="parTxOnly" presStyleLbl="node1" presStyleIdx="4" presStyleCnt="5">
        <dgm:presLayoutVars>
          <dgm:chMax val="0"/>
          <dgm:chPref val="0"/>
          <dgm:bulletEnabled val="1"/>
        </dgm:presLayoutVars>
      </dgm:prSet>
      <dgm:spPr/>
    </dgm:pt>
  </dgm:ptLst>
  <dgm:cxnLst>
    <dgm:cxn modelId="{EDE3CE22-6407-468D-BF6B-591D3D07E1FB}" srcId="{D3D8F9F3-5606-411F-B453-107BF5E9EEF5}" destId="{87343694-22ED-46BB-99FF-88B873A12756}" srcOrd="3" destOrd="0" parTransId="{CC574DB7-B230-4D23-AC3A-E8D3012FAF2B}" sibTransId="{92486A53-FC12-4371-8730-E7EC3FECB2A6}"/>
    <dgm:cxn modelId="{57A46E2B-65D1-47EE-91B2-01C4B8963477}" type="presOf" srcId="{F02D7184-8D2D-4CAB-9327-AE3E96A13454}" destId="{C1020856-BB30-4264-8C34-8E1653F43590}" srcOrd="0" destOrd="0" presId="urn:microsoft.com/office/officeart/2005/8/layout/chevron1"/>
    <dgm:cxn modelId="{6C3E472D-0491-479B-BEE3-11D9BC04BDD5}" srcId="{D3D8F9F3-5606-411F-B453-107BF5E9EEF5}" destId="{EA95A4F2-FA56-4B53-B3E1-1F46C07FA192}" srcOrd="2" destOrd="0" parTransId="{09F43E48-E05E-4325-B1F2-8D64C5F6DEE3}" sibTransId="{49F4ACFB-EB68-436D-85E2-D689302CE12F}"/>
    <dgm:cxn modelId="{A642353C-54F5-4E63-AA44-7E19CC73B6F8}" type="presOf" srcId="{87343694-22ED-46BB-99FF-88B873A12756}" destId="{BAA01952-7FBA-425D-AE40-ED937015E830}" srcOrd="0" destOrd="0" presId="urn:microsoft.com/office/officeart/2005/8/layout/chevron1"/>
    <dgm:cxn modelId="{70392E57-3B65-401E-B017-8AF7C3093CDE}" srcId="{D3D8F9F3-5606-411F-B453-107BF5E9EEF5}" destId="{F02D7184-8D2D-4CAB-9327-AE3E96A13454}" srcOrd="0" destOrd="0" parTransId="{537A817E-39FA-472F-8B02-333F985C6392}" sibTransId="{6FD7B4AA-F29B-44AA-B4D9-78AC54596E9E}"/>
    <dgm:cxn modelId="{E7B27D59-E83B-457A-A8D5-C06654F47518}" srcId="{D3D8F9F3-5606-411F-B453-107BF5E9EEF5}" destId="{C9B76D97-BD01-41AE-8E50-EBD08467A132}" srcOrd="1" destOrd="0" parTransId="{B9ED0A3C-DBBC-4612-9C70-7317FEF9F054}" sibTransId="{7EFE216B-BBF7-46CB-9172-B5D76CE3E5CA}"/>
    <dgm:cxn modelId="{B9AFA19B-454C-4DA6-A6DA-E089D615339C}" type="presOf" srcId="{EA95A4F2-FA56-4B53-B3E1-1F46C07FA192}" destId="{346C04B2-5668-4286-AEF6-24EE7C375C01}" srcOrd="0" destOrd="0" presId="urn:microsoft.com/office/officeart/2005/8/layout/chevron1"/>
    <dgm:cxn modelId="{B03274A4-8DBD-4964-A040-0E519201E482}" type="presOf" srcId="{D3D8F9F3-5606-411F-B453-107BF5E9EEF5}" destId="{17990AE1-3586-4C1C-9B15-13917F85A45F}" srcOrd="0" destOrd="0" presId="urn:microsoft.com/office/officeart/2005/8/layout/chevron1"/>
    <dgm:cxn modelId="{30EEB1BA-DDB8-4A72-9E85-F06A55973DE9}" type="presOf" srcId="{D6CB2F48-410E-4F0F-BCC2-FBC8B11E1DFC}" destId="{57293C12-9820-4D35-875D-FED103A513AF}" srcOrd="0" destOrd="0" presId="urn:microsoft.com/office/officeart/2005/8/layout/chevron1"/>
    <dgm:cxn modelId="{807073D6-10F1-4DD5-B44E-F9905F1B9F2A}" srcId="{D3D8F9F3-5606-411F-B453-107BF5E9EEF5}" destId="{D6CB2F48-410E-4F0F-BCC2-FBC8B11E1DFC}" srcOrd="4" destOrd="0" parTransId="{F6AA7AEF-56EC-4C76-A172-0EB27A573874}" sibTransId="{FA5C47A3-C356-4D5A-A34A-A6F77D1CE10D}"/>
    <dgm:cxn modelId="{AC4CBADF-FF22-4F8D-8D76-D28FFE2C0FE2}" type="presOf" srcId="{C9B76D97-BD01-41AE-8E50-EBD08467A132}" destId="{EF2C9B84-CD49-40B7-B226-C70621C4B154}" srcOrd="0" destOrd="0" presId="urn:microsoft.com/office/officeart/2005/8/layout/chevron1"/>
    <dgm:cxn modelId="{91785E53-7AE3-42EF-9E32-44F758603862}" type="presParOf" srcId="{17990AE1-3586-4C1C-9B15-13917F85A45F}" destId="{C1020856-BB30-4264-8C34-8E1653F43590}" srcOrd="0" destOrd="0" presId="urn:microsoft.com/office/officeart/2005/8/layout/chevron1"/>
    <dgm:cxn modelId="{F13A10C4-1B80-4C08-AEE5-A18B41E7DB5D}" type="presParOf" srcId="{17990AE1-3586-4C1C-9B15-13917F85A45F}" destId="{E46D4D99-BEE8-461C-B496-6D2ABCE1F4E8}" srcOrd="1" destOrd="0" presId="urn:microsoft.com/office/officeart/2005/8/layout/chevron1"/>
    <dgm:cxn modelId="{BD18027D-BAEC-4463-8A05-E47463011398}" type="presParOf" srcId="{17990AE1-3586-4C1C-9B15-13917F85A45F}" destId="{EF2C9B84-CD49-40B7-B226-C70621C4B154}" srcOrd="2" destOrd="0" presId="urn:microsoft.com/office/officeart/2005/8/layout/chevron1"/>
    <dgm:cxn modelId="{B4F5078E-7781-43DB-9122-4F0F5CD83562}" type="presParOf" srcId="{17990AE1-3586-4C1C-9B15-13917F85A45F}" destId="{2CA4B9C9-FB46-44DE-A1F1-0D6A27061957}" srcOrd="3" destOrd="0" presId="urn:microsoft.com/office/officeart/2005/8/layout/chevron1"/>
    <dgm:cxn modelId="{AFAF5371-3588-41B1-8B22-3A1C9CADF8CC}" type="presParOf" srcId="{17990AE1-3586-4C1C-9B15-13917F85A45F}" destId="{346C04B2-5668-4286-AEF6-24EE7C375C01}" srcOrd="4" destOrd="0" presId="urn:microsoft.com/office/officeart/2005/8/layout/chevron1"/>
    <dgm:cxn modelId="{685613C4-19C5-499B-8C0B-403DFC6F84B2}" type="presParOf" srcId="{17990AE1-3586-4C1C-9B15-13917F85A45F}" destId="{C73CD723-BED0-4D78-A74D-F6C6EC32F1A9}" srcOrd="5" destOrd="0" presId="urn:microsoft.com/office/officeart/2005/8/layout/chevron1"/>
    <dgm:cxn modelId="{34975D76-E7B1-4665-8ED7-BE55AEE1BE8E}" type="presParOf" srcId="{17990AE1-3586-4C1C-9B15-13917F85A45F}" destId="{BAA01952-7FBA-425D-AE40-ED937015E830}" srcOrd="6" destOrd="0" presId="urn:microsoft.com/office/officeart/2005/8/layout/chevron1"/>
    <dgm:cxn modelId="{F9341DE0-B943-462B-A09C-9CB0A8DFC0F7}" type="presParOf" srcId="{17990AE1-3586-4C1C-9B15-13917F85A45F}" destId="{A82A670E-9F9E-41E3-8B94-CA6D9F36C201}" srcOrd="7" destOrd="0" presId="urn:microsoft.com/office/officeart/2005/8/layout/chevron1"/>
    <dgm:cxn modelId="{5EDD1212-B6A8-4E0B-8D6B-FEC1E93274EE}" type="presParOf" srcId="{17990AE1-3586-4C1C-9B15-13917F85A45F}" destId="{57293C12-9820-4D35-875D-FED103A513AF}" srcOrd="8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15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D3D8F9F3-5606-411F-B453-107BF5E9EEF5}" type="doc">
      <dgm:prSet loTypeId="urn:microsoft.com/office/officeart/2005/8/layout/chevron1" loCatId="process" qsTypeId="urn:microsoft.com/office/officeart/2005/8/quickstyle/simple1" qsCatId="simple" csTypeId="urn:microsoft.com/office/officeart/2005/8/colors/colorful1" csCatId="colorful" phldr="1"/>
      <dgm:spPr/>
    </dgm:pt>
    <dgm:pt modelId="{F02D7184-8D2D-4CAB-9327-AE3E96A13454}">
      <dgm:prSet phldrT="[文本]"/>
      <dgm:spPr/>
      <dgm:t>
        <a:bodyPr/>
        <a:lstStyle/>
        <a:p>
          <a:r>
            <a:rPr lang="zh-CN" altLang="en-US"/>
            <a:t>权限管理</a:t>
          </a:r>
          <a:endParaRPr lang="zh-CN" altLang="en-US" dirty="0"/>
        </a:p>
      </dgm:t>
    </dgm:pt>
    <dgm:pt modelId="{537A817E-39FA-472F-8B02-333F985C6392}" type="parTrans" cxnId="{70392E57-3B65-401E-B017-8AF7C3093CDE}">
      <dgm:prSet/>
      <dgm:spPr/>
      <dgm:t>
        <a:bodyPr/>
        <a:lstStyle/>
        <a:p>
          <a:endParaRPr lang="zh-CN" altLang="en-US"/>
        </a:p>
      </dgm:t>
    </dgm:pt>
    <dgm:pt modelId="{6FD7B4AA-F29B-44AA-B4D9-78AC54596E9E}" type="sibTrans" cxnId="{70392E57-3B65-401E-B017-8AF7C3093CDE}">
      <dgm:prSet/>
      <dgm:spPr/>
      <dgm:t>
        <a:bodyPr/>
        <a:lstStyle/>
        <a:p>
          <a:endParaRPr lang="zh-CN" altLang="en-US"/>
        </a:p>
      </dgm:t>
    </dgm:pt>
    <dgm:pt modelId="{C9B76D97-BD01-41AE-8E50-EBD08467A132}">
      <dgm:prSet phldrT="[文本]"/>
      <dgm:spPr/>
      <dgm:t>
        <a:bodyPr/>
        <a:lstStyle/>
        <a:p>
          <a:r>
            <a:rPr lang="zh-CN" altLang="en-US" i="0" dirty="0"/>
            <a:t>学校角色管理</a:t>
          </a:r>
        </a:p>
      </dgm:t>
    </dgm:pt>
    <dgm:pt modelId="{B9ED0A3C-DBBC-4612-9C70-7317FEF9F054}" type="parTrans" cxnId="{E7B27D59-E83B-457A-A8D5-C06654F47518}">
      <dgm:prSet/>
      <dgm:spPr/>
      <dgm:t>
        <a:bodyPr/>
        <a:lstStyle/>
        <a:p>
          <a:endParaRPr lang="zh-CN" altLang="en-US"/>
        </a:p>
      </dgm:t>
    </dgm:pt>
    <dgm:pt modelId="{7EFE216B-BBF7-46CB-9172-B5D76CE3E5CA}" type="sibTrans" cxnId="{E7B27D59-E83B-457A-A8D5-C06654F47518}">
      <dgm:prSet/>
      <dgm:spPr/>
      <dgm:t>
        <a:bodyPr/>
        <a:lstStyle/>
        <a:p>
          <a:endParaRPr lang="zh-CN" altLang="en-US"/>
        </a:p>
      </dgm:t>
    </dgm:pt>
    <dgm:pt modelId="{EA95A4F2-FA56-4B53-B3E1-1F46C07FA192}">
      <dgm:prSet phldrT="[文本]"/>
      <dgm:spPr/>
      <dgm:t>
        <a:bodyPr/>
        <a:lstStyle/>
        <a:p>
          <a:r>
            <a:rPr lang="zh-CN" altLang="en-US" dirty="0"/>
            <a:t>新增角色</a:t>
          </a:r>
        </a:p>
      </dgm:t>
    </dgm:pt>
    <dgm:pt modelId="{09F43E48-E05E-4325-B1F2-8D64C5F6DEE3}" type="parTrans" cxnId="{6C3E472D-0491-479B-BEE3-11D9BC04BDD5}">
      <dgm:prSet/>
      <dgm:spPr/>
      <dgm:t>
        <a:bodyPr/>
        <a:lstStyle/>
        <a:p>
          <a:endParaRPr lang="zh-CN" altLang="en-US"/>
        </a:p>
      </dgm:t>
    </dgm:pt>
    <dgm:pt modelId="{49F4ACFB-EB68-436D-85E2-D689302CE12F}" type="sibTrans" cxnId="{6C3E472D-0491-479B-BEE3-11D9BC04BDD5}">
      <dgm:prSet/>
      <dgm:spPr/>
      <dgm:t>
        <a:bodyPr/>
        <a:lstStyle/>
        <a:p>
          <a:endParaRPr lang="zh-CN" altLang="en-US"/>
        </a:p>
      </dgm:t>
    </dgm:pt>
    <dgm:pt modelId="{D6CB2F48-410E-4F0F-BCC2-FBC8B11E1DFC}">
      <dgm:prSet phldrT="[文本]"/>
      <dgm:spPr/>
      <dgm:t>
        <a:bodyPr/>
        <a:lstStyle/>
        <a:p>
          <a:r>
            <a:rPr lang="zh-CN" altLang="en-US" dirty="0"/>
            <a:t>设置菜单权限</a:t>
          </a:r>
        </a:p>
      </dgm:t>
    </dgm:pt>
    <dgm:pt modelId="{F6AA7AEF-56EC-4C76-A172-0EB27A573874}" type="parTrans" cxnId="{807073D6-10F1-4DD5-B44E-F9905F1B9F2A}">
      <dgm:prSet/>
      <dgm:spPr/>
      <dgm:t>
        <a:bodyPr/>
        <a:lstStyle/>
        <a:p>
          <a:endParaRPr lang="zh-CN" altLang="en-US"/>
        </a:p>
      </dgm:t>
    </dgm:pt>
    <dgm:pt modelId="{FA5C47A3-C356-4D5A-A34A-A6F77D1CE10D}" type="sibTrans" cxnId="{807073D6-10F1-4DD5-B44E-F9905F1B9F2A}">
      <dgm:prSet/>
      <dgm:spPr/>
      <dgm:t>
        <a:bodyPr/>
        <a:lstStyle/>
        <a:p>
          <a:endParaRPr lang="zh-CN" altLang="en-US"/>
        </a:p>
      </dgm:t>
    </dgm:pt>
    <dgm:pt modelId="{A154E88B-1F9B-49BF-B5A1-69D6A6B5E3B8}">
      <dgm:prSet phldrT="[文本]"/>
      <dgm:spPr/>
      <dgm:t>
        <a:bodyPr/>
        <a:lstStyle/>
        <a:p>
          <a:r>
            <a:rPr lang="zh-CN" altLang="en-US" dirty="0"/>
            <a:t>编辑角色编号角色名称</a:t>
          </a:r>
        </a:p>
      </dgm:t>
    </dgm:pt>
    <dgm:pt modelId="{54548AE4-B53D-4FE4-A7F4-05FA6DE817E9}" type="parTrans" cxnId="{527C0AD9-A568-406C-B796-62C0D24F4C4D}">
      <dgm:prSet/>
      <dgm:spPr/>
      <dgm:t>
        <a:bodyPr/>
        <a:lstStyle/>
        <a:p>
          <a:endParaRPr lang="zh-CN" altLang="en-US"/>
        </a:p>
      </dgm:t>
    </dgm:pt>
    <dgm:pt modelId="{462A6471-571A-4B7D-8174-3485848F4961}" type="sibTrans" cxnId="{527C0AD9-A568-406C-B796-62C0D24F4C4D}">
      <dgm:prSet/>
      <dgm:spPr/>
      <dgm:t>
        <a:bodyPr/>
        <a:lstStyle/>
        <a:p>
          <a:endParaRPr lang="zh-CN" altLang="en-US"/>
        </a:p>
      </dgm:t>
    </dgm:pt>
    <dgm:pt modelId="{FB523D3E-801C-4C29-AE17-70327A8CDAE7}">
      <dgm:prSet phldrT="[文本]"/>
      <dgm:spPr/>
      <dgm:t>
        <a:bodyPr/>
        <a:lstStyle/>
        <a:p>
          <a:r>
            <a:rPr lang="zh-CN" altLang="en-US" dirty="0"/>
            <a:t>分配用户</a:t>
          </a:r>
        </a:p>
      </dgm:t>
    </dgm:pt>
    <dgm:pt modelId="{0450DDE0-68BC-4C90-80EE-1F0010DED4C9}" type="parTrans" cxnId="{6844A43F-BAC9-4FFE-9C59-786836F4C82D}">
      <dgm:prSet/>
      <dgm:spPr/>
      <dgm:t>
        <a:bodyPr/>
        <a:lstStyle/>
        <a:p>
          <a:endParaRPr lang="zh-CN" altLang="en-US"/>
        </a:p>
      </dgm:t>
    </dgm:pt>
    <dgm:pt modelId="{2DBEF3C6-B8D3-45F5-9CF8-FB55A5D8F09C}" type="sibTrans" cxnId="{6844A43F-BAC9-4FFE-9C59-786836F4C82D}">
      <dgm:prSet/>
      <dgm:spPr/>
      <dgm:t>
        <a:bodyPr/>
        <a:lstStyle/>
        <a:p>
          <a:endParaRPr lang="zh-CN" altLang="en-US"/>
        </a:p>
      </dgm:t>
    </dgm:pt>
    <dgm:pt modelId="{17990AE1-3586-4C1C-9B15-13917F85A45F}" type="pres">
      <dgm:prSet presAssocID="{D3D8F9F3-5606-411F-B453-107BF5E9EEF5}" presName="Name0" presStyleCnt="0">
        <dgm:presLayoutVars>
          <dgm:dir/>
          <dgm:animLvl val="lvl"/>
          <dgm:resizeHandles val="exact"/>
        </dgm:presLayoutVars>
      </dgm:prSet>
      <dgm:spPr/>
    </dgm:pt>
    <dgm:pt modelId="{C1020856-BB30-4264-8C34-8E1653F43590}" type="pres">
      <dgm:prSet presAssocID="{F02D7184-8D2D-4CAB-9327-AE3E96A13454}" presName="parTxOnly" presStyleLbl="node1" presStyleIdx="0" presStyleCnt="6">
        <dgm:presLayoutVars>
          <dgm:chMax val="0"/>
          <dgm:chPref val="0"/>
          <dgm:bulletEnabled val="1"/>
        </dgm:presLayoutVars>
      </dgm:prSet>
      <dgm:spPr/>
    </dgm:pt>
    <dgm:pt modelId="{E46D4D99-BEE8-461C-B496-6D2ABCE1F4E8}" type="pres">
      <dgm:prSet presAssocID="{6FD7B4AA-F29B-44AA-B4D9-78AC54596E9E}" presName="parTxOnlySpace" presStyleCnt="0"/>
      <dgm:spPr/>
    </dgm:pt>
    <dgm:pt modelId="{EF2C9B84-CD49-40B7-B226-C70621C4B154}" type="pres">
      <dgm:prSet presAssocID="{C9B76D97-BD01-41AE-8E50-EBD08467A132}" presName="parTxOnly" presStyleLbl="node1" presStyleIdx="1" presStyleCnt="6">
        <dgm:presLayoutVars>
          <dgm:chMax val="0"/>
          <dgm:chPref val="0"/>
          <dgm:bulletEnabled val="1"/>
        </dgm:presLayoutVars>
      </dgm:prSet>
      <dgm:spPr/>
    </dgm:pt>
    <dgm:pt modelId="{2CA4B9C9-FB46-44DE-A1F1-0D6A27061957}" type="pres">
      <dgm:prSet presAssocID="{7EFE216B-BBF7-46CB-9172-B5D76CE3E5CA}" presName="parTxOnlySpace" presStyleCnt="0"/>
      <dgm:spPr/>
    </dgm:pt>
    <dgm:pt modelId="{346C04B2-5668-4286-AEF6-24EE7C375C01}" type="pres">
      <dgm:prSet presAssocID="{EA95A4F2-FA56-4B53-B3E1-1F46C07FA192}" presName="parTxOnly" presStyleLbl="node1" presStyleIdx="2" presStyleCnt="6">
        <dgm:presLayoutVars>
          <dgm:chMax val="0"/>
          <dgm:chPref val="0"/>
          <dgm:bulletEnabled val="1"/>
        </dgm:presLayoutVars>
      </dgm:prSet>
      <dgm:spPr/>
    </dgm:pt>
    <dgm:pt modelId="{C73CD723-BED0-4D78-A74D-F6C6EC32F1A9}" type="pres">
      <dgm:prSet presAssocID="{49F4ACFB-EB68-436D-85E2-D689302CE12F}" presName="parTxOnlySpace" presStyleCnt="0"/>
      <dgm:spPr/>
    </dgm:pt>
    <dgm:pt modelId="{7EE70DFF-F23C-4A87-B32E-4E022684CF2A}" type="pres">
      <dgm:prSet presAssocID="{A154E88B-1F9B-49BF-B5A1-69D6A6B5E3B8}" presName="parTxOnly" presStyleLbl="node1" presStyleIdx="3" presStyleCnt="6">
        <dgm:presLayoutVars>
          <dgm:chMax val="0"/>
          <dgm:chPref val="0"/>
          <dgm:bulletEnabled val="1"/>
        </dgm:presLayoutVars>
      </dgm:prSet>
      <dgm:spPr/>
    </dgm:pt>
    <dgm:pt modelId="{AA87FE73-BDB8-4DDB-A9AB-D9B3D47A5797}" type="pres">
      <dgm:prSet presAssocID="{462A6471-571A-4B7D-8174-3485848F4961}" presName="parTxOnlySpace" presStyleCnt="0"/>
      <dgm:spPr/>
    </dgm:pt>
    <dgm:pt modelId="{57293C12-9820-4D35-875D-FED103A513AF}" type="pres">
      <dgm:prSet presAssocID="{D6CB2F48-410E-4F0F-BCC2-FBC8B11E1DFC}" presName="parTxOnly" presStyleLbl="node1" presStyleIdx="4" presStyleCnt="6">
        <dgm:presLayoutVars>
          <dgm:chMax val="0"/>
          <dgm:chPref val="0"/>
          <dgm:bulletEnabled val="1"/>
        </dgm:presLayoutVars>
      </dgm:prSet>
      <dgm:spPr/>
    </dgm:pt>
    <dgm:pt modelId="{6CD76242-FCE2-4E89-9892-86D6850CC0F3}" type="pres">
      <dgm:prSet presAssocID="{FA5C47A3-C356-4D5A-A34A-A6F77D1CE10D}" presName="parTxOnlySpace" presStyleCnt="0"/>
      <dgm:spPr/>
    </dgm:pt>
    <dgm:pt modelId="{1E4F154E-F844-4A08-BCED-CE4D2FD9E097}" type="pres">
      <dgm:prSet presAssocID="{FB523D3E-801C-4C29-AE17-70327A8CDAE7}" presName="parTxOnly" presStyleLbl="node1" presStyleIdx="5" presStyleCnt="6">
        <dgm:presLayoutVars>
          <dgm:chMax val="0"/>
          <dgm:chPref val="0"/>
          <dgm:bulletEnabled val="1"/>
        </dgm:presLayoutVars>
      </dgm:prSet>
      <dgm:spPr/>
    </dgm:pt>
  </dgm:ptLst>
  <dgm:cxnLst>
    <dgm:cxn modelId="{57A46E2B-65D1-47EE-91B2-01C4B8963477}" type="presOf" srcId="{F02D7184-8D2D-4CAB-9327-AE3E96A13454}" destId="{C1020856-BB30-4264-8C34-8E1653F43590}" srcOrd="0" destOrd="0" presId="urn:microsoft.com/office/officeart/2005/8/layout/chevron1"/>
    <dgm:cxn modelId="{6C3E472D-0491-479B-BEE3-11D9BC04BDD5}" srcId="{D3D8F9F3-5606-411F-B453-107BF5E9EEF5}" destId="{EA95A4F2-FA56-4B53-B3E1-1F46C07FA192}" srcOrd="2" destOrd="0" parTransId="{09F43E48-E05E-4325-B1F2-8D64C5F6DEE3}" sibTransId="{49F4ACFB-EB68-436D-85E2-D689302CE12F}"/>
    <dgm:cxn modelId="{6844A43F-BAC9-4FFE-9C59-786836F4C82D}" srcId="{D3D8F9F3-5606-411F-B453-107BF5E9EEF5}" destId="{FB523D3E-801C-4C29-AE17-70327A8CDAE7}" srcOrd="5" destOrd="0" parTransId="{0450DDE0-68BC-4C90-80EE-1F0010DED4C9}" sibTransId="{2DBEF3C6-B8D3-45F5-9CF8-FB55A5D8F09C}"/>
    <dgm:cxn modelId="{70392E57-3B65-401E-B017-8AF7C3093CDE}" srcId="{D3D8F9F3-5606-411F-B453-107BF5E9EEF5}" destId="{F02D7184-8D2D-4CAB-9327-AE3E96A13454}" srcOrd="0" destOrd="0" parTransId="{537A817E-39FA-472F-8B02-333F985C6392}" sibTransId="{6FD7B4AA-F29B-44AA-B4D9-78AC54596E9E}"/>
    <dgm:cxn modelId="{E7B27D59-E83B-457A-A8D5-C06654F47518}" srcId="{D3D8F9F3-5606-411F-B453-107BF5E9EEF5}" destId="{C9B76D97-BD01-41AE-8E50-EBD08467A132}" srcOrd="1" destOrd="0" parTransId="{B9ED0A3C-DBBC-4612-9C70-7317FEF9F054}" sibTransId="{7EFE216B-BBF7-46CB-9172-B5D76CE3E5CA}"/>
    <dgm:cxn modelId="{B9AFA19B-454C-4DA6-A6DA-E089D615339C}" type="presOf" srcId="{EA95A4F2-FA56-4B53-B3E1-1F46C07FA192}" destId="{346C04B2-5668-4286-AEF6-24EE7C375C01}" srcOrd="0" destOrd="0" presId="urn:microsoft.com/office/officeart/2005/8/layout/chevron1"/>
    <dgm:cxn modelId="{794AEAA3-7BC0-4271-9D31-E8CCAF35BA64}" type="presOf" srcId="{A154E88B-1F9B-49BF-B5A1-69D6A6B5E3B8}" destId="{7EE70DFF-F23C-4A87-B32E-4E022684CF2A}" srcOrd="0" destOrd="0" presId="urn:microsoft.com/office/officeart/2005/8/layout/chevron1"/>
    <dgm:cxn modelId="{B03274A4-8DBD-4964-A040-0E519201E482}" type="presOf" srcId="{D3D8F9F3-5606-411F-B453-107BF5E9EEF5}" destId="{17990AE1-3586-4C1C-9B15-13917F85A45F}" srcOrd="0" destOrd="0" presId="urn:microsoft.com/office/officeart/2005/8/layout/chevron1"/>
    <dgm:cxn modelId="{30EEB1BA-DDB8-4A72-9E85-F06A55973DE9}" type="presOf" srcId="{D6CB2F48-410E-4F0F-BCC2-FBC8B11E1DFC}" destId="{57293C12-9820-4D35-875D-FED103A513AF}" srcOrd="0" destOrd="0" presId="urn:microsoft.com/office/officeart/2005/8/layout/chevron1"/>
    <dgm:cxn modelId="{807073D6-10F1-4DD5-B44E-F9905F1B9F2A}" srcId="{D3D8F9F3-5606-411F-B453-107BF5E9EEF5}" destId="{D6CB2F48-410E-4F0F-BCC2-FBC8B11E1DFC}" srcOrd="4" destOrd="0" parTransId="{F6AA7AEF-56EC-4C76-A172-0EB27A573874}" sibTransId="{FA5C47A3-C356-4D5A-A34A-A6F77D1CE10D}"/>
    <dgm:cxn modelId="{527C0AD9-A568-406C-B796-62C0D24F4C4D}" srcId="{D3D8F9F3-5606-411F-B453-107BF5E9EEF5}" destId="{A154E88B-1F9B-49BF-B5A1-69D6A6B5E3B8}" srcOrd="3" destOrd="0" parTransId="{54548AE4-B53D-4FE4-A7F4-05FA6DE817E9}" sibTransId="{462A6471-571A-4B7D-8174-3485848F4961}"/>
    <dgm:cxn modelId="{AC4CBADF-FF22-4F8D-8D76-D28FFE2C0FE2}" type="presOf" srcId="{C9B76D97-BD01-41AE-8E50-EBD08467A132}" destId="{EF2C9B84-CD49-40B7-B226-C70621C4B154}" srcOrd="0" destOrd="0" presId="urn:microsoft.com/office/officeart/2005/8/layout/chevron1"/>
    <dgm:cxn modelId="{F42C1DF0-8888-4988-8BF8-FDEECF4ED78F}" type="presOf" srcId="{FB523D3E-801C-4C29-AE17-70327A8CDAE7}" destId="{1E4F154E-F844-4A08-BCED-CE4D2FD9E097}" srcOrd="0" destOrd="0" presId="urn:microsoft.com/office/officeart/2005/8/layout/chevron1"/>
    <dgm:cxn modelId="{91785E53-7AE3-42EF-9E32-44F758603862}" type="presParOf" srcId="{17990AE1-3586-4C1C-9B15-13917F85A45F}" destId="{C1020856-BB30-4264-8C34-8E1653F43590}" srcOrd="0" destOrd="0" presId="urn:microsoft.com/office/officeart/2005/8/layout/chevron1"/>
    <dgm:cxn modelId="{F13A10C4-1B80-4C08-AEE5-A18B41E7DB5D}" type="presParOf" srcId="{17990AE1-3586-4C1C-9B15-13917F85A45F}" destId="{E46D4D99-BEE8-461C-B496-6D2ABCE1F4E8}" srcOrd="1" destOrd="0" presId="urn:microsoft.com/office/officeart/2005/8/layout/chevron1"/>
    <dgm:cxn modelId="{BD18027D-BAEC-4463-8A05-E47463011398}" type="presParOf" srcId="{17990AE1-3586-4C1C-9B15-13917F85A45F}" destId="{EF2C9B84-CD49-40B7-B226-C70621C4B154}" srcOrd="2" destOrd="0" presId="urn:microsoft.com/office/officeart/2005/8/layout/chevron1"/>
    <dgm:cxn modelId="{B4F5078E-7781-43DB-9122-4F0F5CD83562}" type="presParOf" srcId="{17990AE1-3586-4C1C-9B15-13917F85A45F}" destId="{2CA4B9C9-FB46-44DE-A1F1-0D6A27061957}" srcOrd="3" destOrd="0" presId="urn:microsoft.com/office/officeart/2005/8/layout/chevron1"/>
    <dgm:cxn modelId="{AFAF5371-3588-41B1-8B22-3A1C9CADF8CC}" type="presParOf" srcId="{17990AE1-3586-4C1C-9B15-13917F85A45F}" destId="{346C04B2-5668-4286-AEF6-24EE7C375C01}" srcOrd="4" destOrd="0" presId="urn:microsoft.com/office/officeart/2005/8/layout/chevron1"/>
    <dgm:cxn modelId="{685613C4-19C5-499B-8C0B-403DFC6F84B2}" type="presParOf" srcId="{17990AE1-3586-4C1C-9B15-13917F85A45F}" destId="{C73CD723-BED0-4D78-A74D-F6C6EC32F1A9}" srcOrd="5" destOrd="0" presId="urn:microsoft.com/office/officeart/2005/8/layout/chevron1"/>
    <dgm:cxn modelId="{1F2F4DE9-6879-4ED8-AC90-0A9BF5D29D2A}" type="presParOf" srcId="{17990AE1-3586-4C1C-9B15-13917F85A45F}" destId="{7EE70DFF-F23C-4A87-B32E-4E022684CF2A}" srcOrd="6" destOrd="0" presId="urn:microsoft.com/office/officeart/2005/8/layout/chevron1"/>
    <dgm:cxn modelId="{D2B62D63-421A-405E-99E1-8D2F34F2157B}" type="presParOf" srcId="{17990AE1-3586-4C1C-9B15-13917F85A45F}" destId="{AA87FE73-BDB8-4DDB-A9AB-D9B3D47A5797}" srcOrd="7" destOrd="0" presId="urn:microsoft.com/office/officeart/2005/8/layout/chevron1"/>
    <dgm:cxn modelId="{5EDD1212-B6A8-4E0B-8D6B-FEC1E93274EE}" type="presParOf" srcId="{17990AE1-3586-4C1C-9B15-13917F85A45F}" destId="{57293C12-9820-4D35-875D-FED103A513AF}" srcOrd="8" destOrd="0" presId="urn:microsoft.com/office/officeart/2005/8/layout/chevron1"/>
    <dgm:cxn modelId="{8BE4031D-A9E0-4741-930A-50AE2695FC36}" type="presParOf" srcId="{17990AE1-3586-4C1C-9B15-13917F85A45F}" destId="{6CD76242-FCE2-4E89-9892-86D6850CC0F3}" srcOrd="9" destOrd="0" presId="urn:microsoft.com/office/officeart/2005/8/layout/chevron1"/>
    <dgm:cxn modelId="{D9DD7DC5-E60C-483E-85E3-755E5E9B2BC5}" type="presParOf" srcId="{17990AE1-3586-4C1C-9B15-13917F85A45F}" destId="{1E4F154E-F844-4A08-BCED-CE4D2FD9E097}" srcOrd="10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D3D8F9F3-5606-411F-B453-107BF5E9EEF5}" type="doc">
      <dgm:prSet loTypeId="urn:microsoft.com/office/officeart/2005/8/layout/chevron1" loCatId="process" qsTypeId="urn:microsoft.com/office/officeart/2005/8/quickstyle/simple1" qsCatId="simple" csTypeId="urn:microsoft.com/office/officeart/2005/8/colors/colorful5" csCatId="colorful" phldr="1"/>
      <dgm:spPr/>
    </dgm:pt>
    <dgm:pt modelId="{F02D7184-8D2D-4CAB-9327-AE3E96A13454}">
      <dgm:prSet phldrT="[文本]"/>
      <dgm:spPr/>
      <dgm:t>
        <a:bodyPr/>
        <a:lstStyle/>
        <a:p>
          <a:r>
            <a:rPr lang="zh-CN" altLang="en-US" dirty="0"/>
            <a:t>权限分配</a:t>
          </a:r>
        </a:p>
      </dgm:t>
    </dgm:pt>
    <dgm:pt modelId="{537A817E-39FA-472F-8B02-333F985C6392}" type="parTrans" cxnId="{70392E57-3B65-401E-B017-8AF7C3093CDE}">
      <dgm:prSet/>
      <dgm:spPr/>
      <dgm:t>
        <a:bodyPr/>
        <a:lstStyle/>
        <a:p>
          <a:endParaRPr lang="zh-CN" altLang="en-US"/>
        </a:p>
      </dgm:t>
    </dgm:pt>
    <dgm:pt modelId="{6FD7B4AA-F29B-44AA-B4D9-78AC54596E9E}" type="sibTrans" cxnId="{70392E57-3B65-401E-B017-8AF7C3093CDE}">
      <dgm:prSet/>
      <dgm:spPr/>
      <dgm:t>
        <a:bodyPr/>
        <a:lstStyle/>
        <a:p>
          <a:endParaRPr lang="zh-CN" altLang="en-US"/>
        </a:p>
      </dgm:t>
    </dgm:pt>
    <dgm:pt modelId="{C9B76D97-BD01-41AE-8E50-EBD08467A132}">
      <dgm:prSet phldrT="[文本]"/>
      <dgm:spPr/>
      <dgm:t>
        <a:bodyPr/>
        <a:lstStyle/>
        <a:p>
          <a:r>
            <a:rPr lang="zh-CN" altLang="en-US" i="0" dirty="0"/>
            <a:t>新增</a:t>
          </a:r>
        </a:p>
      </dgm:t>
    </dgm:pt>
    <dgm:pt modelId="{B9ED0A3C-DBBC-4612-9C70-7317FEF9F054}" type="parTrans" cxnId="{E7B27D59-E83B-457A-A8D5-C06654F47518}">
      <dgm:prSet/>
      <dgm:spPr/>
      <dgm:t>
        <a:bodyPr/>
        <a:lstStyle/>
        <a:p>
          <a:endParaRPr lang="zh-CN" altLang="en-US"/>
        </a:p>
      </dgm:t>
    </dgm:pt>
    <dgm:pt modelId="{7EFE216B-BBF7-46CB-9172-B5D76CE3E5CA}" type="sibTrans" cxnId="{E7B27D59-E83B-457A-A8D5-C06654F47518}">
      <dgm:prSet/>
      <dgm:spPr/>
      <dgm:t>
        <a:bodyPr/>
        <a:lstStyle/>
        <a:p>
          <a:endParaRPr lang="zh-CN" altLang="en-US"/>
        </a:p>
      </dgm:t>
    </dgm:pt>
    <dgm:pt modelId="{D6CB2F48-410E-4F0F-BCC2-FBC8B11E1DFC}">
      <dgm:prSet phldrT="[文本]"/>
      <dgm:spPr/>
      <dgm:t>
        <a:bodyPr/>
        <a:lstStyle/>
        <a:p>
          <a:r>
            <a:rPr lang="zh-CN" altLang="en-US" dirty="0"/>
            <a:t>设置有效时间</a:t>
          </a:r>
        </a:p>
      </dgm:t>
    </dgm:pt>
    <dgm:pt modelId="{F6AA7AEF-56EC-4C76-A172-0EB27A573874}" type="parTrans" cxnId="{807073D6-10F1-4DD5-B44E-F9905F1B9F2A}">
      <dgm:prSet/>
      <dgm:spPr/>
      <dgm:t>
        <a:bodyPr/>
        <a:lstStyle/>
        <a:p>
          <a:endParaRPr lang="zh-CN" altLang="en-US"/>
        </a:p>
      </dgm:t>
    </dgm:pt>
    <dgm:pt modelId="{FA5C47A3-C356-4D5A-A34A-A6F77D1CE10D}" type="sibTrans" cxnId="{807073D6-10F1-4DD5-B44E-F9905F1B9F2A}">
      <dgm:prSet/>
      <dgm:spPr/>
      <dgm:t>
        <a:bodyPr/>
        <a:lstStyle/>
        <a:p>
          <a:endParaRPr lang="zh-CN" altLang="en-US"/>
        </a:p>
      </dgm:t>
    </dgm:pt>
    <dgm:pt modelId="{A154E88B-1F9B-49BF-B5A1-69D6A6B5E3B8}">
      <dgm:prSet phldrT="[文本]"/>
      <dgm:spPr/>
      <dgm:t>
        <a:bodyPr/>
        <a:lstStyle/>
        <a:p>
          <a:r>
            <a:rPr lang="zh-CN" altLang="en-US" dirty="0"/>
            <a:t>选择分配用户</a:t>
          </a:r>
          <a:r>
            <a:rPr lang="en-US" altLang="zh-CN" dirty="0"/>
            <a:t>&amp;</a:t>
          </a:r>
          <a:r>
            <a:rPr lang="zh-CN" altLang="en-US" dirty="0"/>
            <a:t>勾选权限指定</a:t>
          </a:r>
        </a:p>
      </dgm:t>
    </dgm:pt>
    <dgm:pt modelId="{54548AE4-B53D-4FE4-A7F4-05FA6DE817E9}" type="parTrans" cxnId="{527C0AD9-A568-406C-B796-62C0D24F4C4D}">
      <dgm:prSet/>
      <dgm:spPr/>
      <dgm:t>
        <a:bodyPr/>
        <a:lstStyle/>
        <a:p>
          <a:endParaRPr lang="zh-CN" altLang="en-US"/>
        </a:p>
      </dgm:t>
    </dgm:pt>
    <dgm:pt modelId="{462A6471-571A-4B7D-8174-3485848F4961}" type="sibTrans" cxnId="{527C0AD9-A568-406C-B796-62C0D24F4C4D}">
      <dgm:prSet/>
      <dgm:spPr/>
      <dgm:t>
        <a:bodyPr/>
        <a:lstStyle/>
        <a:p>
          <a:endParaRPr lang="zh-CN" altLang="en-US"/>
        </a:p>
      </dgm:t>
    </dgm:pt>
    <dgm:pt modelId="{FB523D3E-801C-4C29-AE17-70327A8CDAE7}">
      <dgm:prSet phldrT="[文本]"/>
      <dgm:spPr/>
      <dgm:t>
        <a:bodyPr/>
        <a:lstStyle/>
        <a:p>
          <a:r>
            <a:rPr lang="zh-CN" altLang="en-US" dirty="0"/>
            <a:t>确定</a:t>
          </a:r>
        </a:p>
      </dgm:t>
    </dgm:pt>
    <dgm:pt modelId="{0450DDE0-68BC-4C90-80EE-1F0010DED4C9}" type="parTrans" cxnId="{6844A43F-BAC9-4FFE-9C59-786836F4C82D}">
      <dgm:prSet/>
      <dgm:spPr/>
      <dgm:t>
        <a:bodyPr/>
        <a:lstStyle/>
        <a:p>
          <a:endParaRPr lang="zh-CN" altLang="en-US"/>
        </a:p>
      </dgm:t>
    </dgm:pt>
    <dgm:pt modelId="{2DBEF3C6-B8D3-45F5-9CF8-FB55A5D8F09C}" type="sibTrans" cxnId="{6844A43F-BAC9-4FFE-9C59-786836F4C82D}">
      <dgm:prSet/>
      <dgm:spPr/>
      <dgm:t>
        <a:bodyPr/>
        <a:lstStyle/>
        <a:p>
          <a:endParaRPr lang="zh-CN" altLang="en-US"/>
        </a:p>
      </dgm:t>
    </dgm:pt>
    <dgm:pt modelId="{17990AE1-3586-4C1C-9B15-13917F85A45F}" type="pres">
      <dgm:prSet presAssocID="{D3D8F9F3-5606-411F-B453-107BF5E9EEF5}" presName="Name0" presStyleCnt="0">
        <dgm:presLayoutVars>
          <dgm:dir/>
          <dgm:animLvl val="lvl"/>
          <dgm:resizeHandles val="exact"/>
        </dgm:presLayoutVars>
      </dgm:prSet>
      <dgm:spPr/>
    </dgm:pt>
    <dgm:pt modelId="{C1020856-BB30-4264-8C34-8E1653F43590}" type="pres">
      <dgm:prSet presAssocID="{F02D7184-8D2D-4CAB-9327-AE3E96A13454}" presName="parTxOnly" presStyleLbl="node1" presStyleIdx="0" presStyleCnt="5">
        <dgm:presLayoutVars>
          <dgm:chMax val="0"/>
          <dgm:chPref val="0"/>
          <dgm:bulletEnabled val="1"/>
        </dgm:presLayoutVars>
      </dgm:prSet>
      <dgm:spPr/>
    </dgm:pt>
    <dgm:pt modelId="{E46D4D99-BEE8-461C-B496-6D2ABCE1F4E8}" type="pres">
      <dgm:prSet presAssocID="{6FD7B4AA-F29B-44AA-B4D9-78AC54596E9E}" presName="parTxOnlySpace" presStyleCnt="0"/>
      <dgm:spPr/>
    </dgm:pt>
    <dgm:pt modelId="{EF2C9B84-CD49-40B7-B226-C70621C4B154}" type="pres">
      <dgm:prSet presAssocID="{C9B76D97-BD01-41AE-8E50-EBD08467A132}" presName="parTxOnly" presStyleLbl="node1" presStyleIdx="1" presStyleCnt="5">
        <dgm:presLayoutVars>
          <dgm:chMax val="0"/>
          <dgm:chPref val="0"/>
          <dgm:bulletEnabled val="1"/>
        </dgm:presLayoutVars>
      </dgm:prSet>
      <dgm:spPr/>
    </dgm:pt>
    <dgm:pt modelId="{2CA4B9C9-FB46-44DE-A1F1-0D6A27061957}" type="pres">
      <dgm:prSet presAssocID="{7EFE216B-BBF7-46CB-9172-B5D76CE3E5CA}" presName="parTxOnlySpace" presStyleCnt="0"/>
      <dgm:spPr/>
    </dgm:pt>
    <dgm:pt modelId="{7EE70DFF-F23C-4A87-B32E-4E022684CF2A}" type="pres">
      <dgm:prSet presAssocID="{A154E88B-1F9B-49BF-B5A1-69D6A6B5E3B8}" presName="parTxOnly" presStyleLbl="node1" presStyleIdx="2" presStyleCnt="5">
        <dgm:presLayoutVars>
          <dgm:chMax val="0"/>
          <dgm:chPref val="0"/>
          <dgm:bulletEnabled val="1"/>
        </dgm:presLayoutVars>
      </dgm:prSet>
      <dgm:spPr/>
    </dgm:pt>
    <dgm:pt modelId="{AA87FE73-BDB8-4DDB-A9AB-D9B3D47A5797}" type="pres">
      <dgm:prSet presAssocID="{462A6471-571A-4B7D-8174-3485848F4961}" presName="parTxOnlySpace" presStyleCnt="0"/>
      <dgm:spPr/>
    </dgm:pt>
    <dgm:pt modelId="{57293C12-9820-4D35-875D-FED103A513AF}" type="pres">
      <dgm:prSet presAssocID="{D6CB2F48-410E-4F0F-BCC2-FBC8B11E1DFC}" presName="parTxOnly" presStyleLbl="node1" presStyleIdx="3" presStyleCnt="5">
        <dgm:presLayoutVars>
          <dgm:chMax val="0"/>
          <dgm:chPref val="0"/>
          <dgm:bulletEnabled val="1"/>
        </dgm:presLayoutVars>
      </dgm:prSet>
      <dgm:spPr/>
    </dgm:pt>
    <dgm:pt modelId="{6CD76242-FCE2-4E89-9892-86D6850CC0F3}" type="pres">
      <dgm:prSet presAssocID="{FA5C47A3-C356-4D5A-A34A-A6F77D1CE10D}" presName="parTxOnlySpace" presStyleCnt="0"/>
      <dgm:spPr/>
    </dgm:pt>
    <dgm:pt modelId="{1E4F154E-F844-4A08-BCED-CE4D2FD9E097}" type="pres">
      <dgm:prSet presAssocID="{FB523D3E-801C-4C29-AE17-70327A8CDAE7}" presName="parTxOnly" presStyleLbl="node1" presStyleIdx="4" presStyleCnt="5">
        <dgm:presLayoutVars>
          <dgm:chMax val="0"/>
          <dgm:chPref val="0"/>
          <dgm:bulletEnabled val="1"/>
        </dgm:presLayoutVars>
      </dgm:prSet>
      <dgm:spPr/>
    </dgm:pt>
  </dgm:ptLst>
  <dgm:cxnLst>
    <dgm:cxn modelId="{57A46E2B-65D1-47EE-91B2-01C4B8963477}" type="presOf" srcId="{F02D7184-8D2D-4CAB-9327-AE3E96A13454}" destId="{C1020856-BB30-4264-8C34-8E1653F43590}" srcOrd="0" destOrd="0" presId="urn:microsoft.com/office/officeart/2005/8/layout/chevron1"/>
    <dgm:cxn modelId="{6844A43F-BAC9-4FFE-9C59-786836F4C82D}" srcId="{D3D8F9F3-5606-411F-B453-107BF5E9EEF5}" destId="{FB523D3E-801C-4C29-AE17-70327A8CDAE7}" srcOrd="4" destOrd="0" parTransId="{0450DDE0-68BC-4C90-80EE-1F0010DED4C9}" sibTransId="{2DBEF3C6-B8D3-45F5-9CF8-FB55A5D8F09C}"/>
    <dgm:cxn modelId="{70392E57-3B65-401E-B017-8AF7C3093CDE}" srcId="{D3D8F9F3-5606-411F-B453-107BF5E9EEF5}" destId="{F02D7184-8D2D-4CAB-9327-AE3E96A13454}" srcOrd="0" destOrd="0" parTransId="{537A817E-39FA-472F-8B02-333F985C6392}" sibTransId="{6FD7B4AA-F29B-44AA-B4D9-78AC54596E9E}"/>
    <dgm:cxn modelId="{E7B27D59-E83B-457A-A8D5-C06654F47518}" srcId="{D3D8F9F3-5606-411F-B453-107BF5E9EEF5}" destId="{C9B76D97-BD01-41AE-8E50-EBD08467A132}" srcOrd="1" destOrd="0" parTransId="{B9ED0A3C-DBBC-4612-9C70-7317FEF9F054}" sibTransId="{7EFE216B-BBF7-46CB-9172-B5D76CE3E5CA}"/>
    <dgm:cxn modelId="{794AEAA3-7BC0-4271-9D31-E8CCAF35BA64}" type="presOf" srcId="{A154E88B-1F9B-49BF-B5A1-69D6A6B5E3B8}" destId="{7EE70DFF-F23C-4A87-B32E-4E022684CF2A}" srcOrd="0" destOrd="0" presId="urn:microsoft.com/office/officeart/2005/8/layout/chevron1"/>
    <dgm:cxn modelId="{B03274A4-8DBD-4964-A040-0E519201E482}" type="presOf" srcId="{D3D8F9F3-5606-411F-B453-107BF5E9EEF5}" destId="{17990AE1-3586-4C1C-9B15-13917F85A45F}" srcOrd="0" destOrd="0" presId="urn:microsoft.com/office/officeart/2005/8/layout/chevron1"/>
    <dgm:cxn modelId="{30EEB1BA-DDB8-4A72-9E85-F06A55973DE9}" type="presOf" srcId="{D6CB2F48-410E-4F0F-BCC2-FBC8B11E1DFC}" destId="{57293C12-9820-4D35-875D-FED103A513AF}" srcOrd="0" destOrd="0" presId="urn:microsoft.com/office/officeart/2005/8/layout/chevron1"/>
    <dgm:cxn modelId="{807073D6-10F1-4DD5-B44E-F9905F1B9F2A}" srcId="{D3D8F9F3-5606-411F-B453-107BF5E9EEF5}" destId="{D6CB2F48-410E-4F0F-BCC2-FBC8B11E1DFC}" srcOrd="3" destOrd="0" parTransId="{F6AA7AEF-56EC-4C76-A172-0EB27A573874}" sibTransId="{FA5C47A3-C356-4D5A-A34A-A6F77D1CE10D}"/>
    <dgm:cxn modelId="{527C0AD9-A568-406C-B796-62C0D24F4C4D}" srcId="{D3D8F9F3-5606-411F-B453-107BF5E9EEF5}" destId="{A154E88B-1F9B-49BF-B5A1-69D6A6B5E3B8}" srcOrd="2" destOrd="0" parTransId="{54548AE4-B53D-4FE4-A7F4-05FA6DE817E9}" sibTransId="{462A6471-571A-4B7D-8174-3485848F4961}"/>
    <dgm:cxn modelId="{AC4CBADF-FF22-4F8D-8D76-D28FFE2C0FE2}" type="presOf" srcId="{C9B76D97-BD01-41AE-8E50-EBD08467A132}" destId="{EF2C9B84-CD49-40B7-B226-C70621C4B154}" srcOrd="0" destOrd="0" presId="urn:microsoft.com/office/officeart/2005/8/layout/chevron1"/>
    <dgm:cxn modelId="{F42C1DF0-8888-4988-8BF8-FDEECF4ED78F}" type="presOf" srcId="{FB523D3E-801C-4C29-AE17-70327A8CDAE7}" destId="{1E4F154E-F844-4A08-BCED-CE4D2FD9E097}" srcOrd="0" destOrd="0" presId="urn:microsoft.com/office/officeart/2005/8/layout/chevron1"/>
    <dgm:cxn modelId="{91785E53-7AE3-42EF-9E32-44F758603862}" type="presParOf" srcId="{17990AE1-3586-4C1C-9B15-13917F85A45F}" destId="{C1020856-BB30-4264-8C34-8E1653F43590}" srcOrd="0" destOrd="0" presId="urn:microsoft.com/office/officeart/2005/8/layout/chevron1"/>
    <dgm:cxn modelId="{F13A10C4-1B80-4C08-AEE5-A18B41E7DB5D}" type="presParOf" srcId="{17990AE1-3586-4C1C-9B15-13917F85A45F}" destId="{E46D4D99-BEE8-461C-B496-6D2ABCE1F4E8}" srcOrd="1" destOrd="0" presId="urn:microsoft.com/office/officeart/2005/8/layout/chevron1"/>
    <dgm:cxn modelId="{BD18027D-BAEC-4463-8A05-E47463011398}" type="presParOf" srcId="{17990AE1-3586-4C1C-9B15-13917F85A45F}" destId="{EF2C9B84-CD49-40B7-B226-C70621C4B154}" srcOrd="2" destOrd="0" presId="urn:microsoft.com/office/officeart/2005/8/layout/chevron1"/>
    <dgm:cxn modelId="{B4F5078E-7781-43DB-9122-4F0F5CD83562}" type="presParOf" srcId="{17990AE1-3586-4C1C-9B15-13917F85A45F}" destId="{2CA4B9C9-FB46-44DE-A1F1-0D6A27061957}" srcOrd="3" destOrd="0" presId="urn:microsoft.com/office/officeart/2005/8/layout/chevron1"/>
    <dgm:cxn modelId="{1F2F4DE9-6879-4ED8-AC90-0A9BF5D29D2A}" type="presParOf" srcId="{17990AE1-3586-4C1C-9B15-13917F85A45F}" destId="{7EE70DFF-F23C-4A87-B32E-4E022684CF2A}" srcOrd="4" destOrd="0" presId="urn:microsoft.com/office/officeart/2005/8/layout/chevron1"/>
    <dgm:cxn modelId="{D2B62D63-421A-405E-99E1-8D2F34F2157B}" type="presParOf" srcId="{17990AE1-3586-4C1C-9B15-13917F85A45F}" destId="{AA87FE73-BDB8-4DDB-A9AB-D9B3D47A5797}" srcOrd="5" destOrd="0" presId="urn:microsoft.com/office/officeart/2005/8/layout/chevron1"/>
    <dgm:cxn modelId="{5EDD1212-B6A8-4E0B-8D6B-FEC1E93274EE}" type="presParOf" srcId="{17990AE1-3586-4C1C-9B15-13917F85A45F}" destId="{57293C12-9820-4D35-875D-FED103A513AF}" srcOrd="6" destOrd="0" presId="urn:microsoft.com/office/officeart/2005/8/layout/chevron1"/>
    <dgm:cxn modelId="{8BE4031D-A9E0-4741-930A-50AE2695FC36}" type="presParOf" srcId="{17990AE1-3586-4C1C-9B15-13917F85A45F}" destId="{6CD76242-FCE2-4E89-9892-86D6850CC0F3}" srcOrd="7" destOrd="0" presId="urn:microsoft.com/office/officeart/2005/8/layout/chevron1"/>
    <dgm:cxn modelId="{D9DD7DC5-E60C-483E-85E3-755E5E9B2BC5}" type="presParOf" srcId="{17990AE1-3586-4C1C-9B15-13917F85A45F}" destId="{1E4F154E-F844-4A08-BCED-CE4D2FD9E097}" srcOrd="8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D3D8F9F3-5606-411F-B453-107BF5E9EEF5}" type="doc">
      <dgm:prSet loTypeId="urn:microsoft.com/office/officeart/2005/8/layout/chevron1" loCatId="process" qsTypeId="urn:microsoft.com/office/officeart/2005/8/quickstyle/simple1" qsCatId="simple" csTypeId="urn:microsoft.com/office/officeart/2005/8/colors/colorful1" csCatId="colorful" phldr="1"/>
      <dgm:spPr/>
    </dgm:pt>
    <dgm:pt modelId="{F02D7184-8D2D-4CAB-9327-AE3E96A13454}">
      <dgm:prSet phldrT="[文本]" custT="1"/>
      <dgm:spPr/>
      <dgm:t>
        <a:bodyPr/>
        <a:lstStyle/>
        <a:p>
          <a:r>
            <a:rPr lang="zh-CN" altLang="en-US" sz="1600" dirty="0"/>
            <a:t>教务运行</a:t>
          </a:r>
        </a:p>
      </dgm:t>
    </dgm:pt>
    <dgm:pt modelId="{537A817E-39FA-472F-8B02-333F985C6392}" type="parTrans" cxnId="{70392E57-3B65-401E-B017-8AF7C3093CDE}">
      <dgm:prSet/>
      <dgm:spPr/>
      <dgm:t>
        <a:bodyPr/>
        <a:lstStyle/>
        <a:p>
          <a:endParaRPr lang="zh-CN" altLang="en-US" sz="2000"/>
        </a:p>
      </dgm:t>
    </dgm:pt>
    <dgm:pt modelId="{6FD7B4AA-F29B-44AA-B4D9-78AC54596E9E}" type="sibTrans" cxnId="{70392E57-3B65-401E-B017-8AF7C3093CDE}">
      <dgm:prSet/>
      <dgm:spPr/>
      <dgm:t>
        <a:bodyPr/>
        <a:lstStyle/>
        <a:p>
          <a:endParaRPr lang="zh-CN" altLang="en-US" sz="2000"/>
        </a:p>
      </dgm:t>
    </dgm:pt>
    <dgm:pt modelId="{C9B76D97-BD01-41AE-8E50-EBD08467A132}">
      <dgm:prSet phldrT="[文本]" custT="1"/>
      <dgm:spPr/>
      <dgm:t>
        <a:bodyPr/>
        <a:lstStyle/>
        <a:p>
          <a:r>
            <a:rPr lang="zh-CN" altLang="en-US" sz="1600" i="0" dirty="0"/>
            <a:t>执行性培养方案</a:t>
          </a:r>
        </a:p>
      </dgm:t>
    </dgm:pt>
    <dgm:pt modelId="{B9ED0A3C-DBBC-4612-9C70-7317FEF9F054}" type="parTrans" cxnId="{E7B27D59-E83B-457A-A8D5-C06654F47518}">
      <dgm:prSet/>
      <dgm:spPr/>
      <dgm:t>
        <a:bodyPr/>
        <a:lstStyle/>
        <a:p>
          <a:endParaRPr lang="zh-CN" altLang="en-US" sz="2000"/>
        </a:p>
      </dgm:t>
    </dgm:pt>
    <dgm:pt modelId="{7EFE216B-BBF7-46CB-9172-B5D76CE3E5CA}" type="sibTrans" cxnId="{E7B27D59-E83B-457A-A8D5-C06654F47518}">
      <dgm:prSet/>
      <dgm:spPr/>
      <dgm:t>
        <a:bodyPr/>
        <a:lstStyle/>
        <a:p>
          <a:endParaRPr lang="zh-CN" altLang="en-US" sz="2000"/>
        </a:p>
      </dgm:t>
    </dgm:pt>
    <dgm:pt modelId="{D6CB2F48-410E-4F0F-BCC2-FBC8B11E1DFC}">
      <dgm:prSet phldrT="[文本]" custT="1"/>
      <dgm:spPr/>
      <dgm:t>
        <a:bodyPr/>
        <a:lstStyle/>
        <a:p>
          <a:r>
            <a:rPr lang="zh-CN" altLang="en-US" sz="1600" dirty="0"/>
            <a:t>模块课程</a:t>
          </a:r>
        </a:p>
      </dgm:t>
    </dgm:pt>
    <dgm:pt modelId="{F6AA7AEF-56EC-4C76-A172-0EB27A573874}" type="parTrans" cxnId="{807073D6-10F1-4DD5-B44E-F9905F1B9F2A}">
      <dgm:prSet/>
      <dgm:spPr/>
      <dgm:t>
        <a:bodyPr/>
        <a:lstStyle/>
        <a:p>
          <a:endParaRPr lang="zh-CN" altLang="en-US" sz="2000"/>
        </a:p>
      </dgm:t>
    </dgm:pt>
    <dgm:pt modelId="{FA5C47A3-C356-4D5A-A34A-A6F77D1CE10D}" type="sibTrans" cxnId="{807073D6-10F1-4DD5-B44E-F9905F1B9F2A}">
      <dgm:prSet/>
      <dgm:spPr/>
      <dgm:t>
        <a:bodyPr/>
        <a:lstStyle/>
        <a:p>
          <a:endParaRPr lang="zh-CN" altLang="en-US" sz="2000"/>
        </a:p>
      </dgm:t>
    </dgm:pt>
    <dgm:pt modelId="{A154E88B-1F9B-49BF-B5A1-69D6A6B5E3B8}">
      <dgm:prSet phldrT="[文本]" custT="1"/>
      <dgm:spPr/>
      <dgm:t>
        <a:bodyPr/>
        <a:lstStyle/>
        <a:p>
          <a:r>
            <a:rPr lang="zh-CN" altLang="en-US" sz="1600" dirty="0"/>
            <a:t>执行性培养方案管理</a:t>
          </a:r>
        </a:p>
      </dgm:t>
    </dgm:pt>
    <dgm:pt modelId="{54548AE4-B53D-4FE4-A7F4-05FA6DE817E9}" type="parTrans" cxnId="{527C0AD9-A568-406C-B796-62C0D24F4C4D}">
      <dgm:prSet/>
      <dgm:spPr/>
      <dgm:t>
        <a:bodyPr/>
        <a:lstStyle/>
        <a:p>
          <a:endParaRPr lang="zh-CN" altLang="en-US" sz="2000"/>
        </a:p>
      </dgm:t>
    </dgm:pt>
    <dgm:pt modelId="{462A6471-571A-4B7D-8174-3485848F4961}" type="sibTrans" cxnId="{527C0AD9-A568-406C-B796-62C0D24F4C4D}">
      <dgm:prSet/>
      <dgm:spPr/>
      <dgm:t>
        <a:bodyPr/>
        <a:lstStyle/>
        <a:p>
          <a:endParaRPr lang="zh-CN" altLang="en-US" sz="2000"/>
        </a:p>
      </dgm:t>
    </dgm:pt>
    <dgm:pt modelId="{CEA10AD0-37D0-49AC-B794-25A9849E5294}">
      <dgm:prSet phldrT="[文本]" custT="1"/>
      <dgm:spPr/>
      <dgm:t>
        <a:bodyPr/>
        <a:lstStyle/>
        <a:p>
          <a:r>
            <a:rPr lang="zh-CN" altLang="en-US" sz="1600" dirty="0"/>
            <a:t>在各模块中将不开设课程关闭</a:t>
          </a:r>
        </a:p>
      </dgm:t>
    </dgm:pt>
    <dgm:pt modelId="{44B10C0E-BC00-4537-8458-4A8B8728C0FE}" type="parTrans" cxnId="{C1D91DE3-F418-41F4-8DD2-27B16EC4049C}">
      <dgm:prSet/>
      <dgm:spPr/>
      <dgm:t>
        <a:bodyPr/>
        <a:lstStyle/>
        <a:p>
          <a:endParaRPr lang="zh-CN" altLang="en-US" sz="2000"/>
        </a:p>
      </dgm:t>
    </dgm:pt>
    <dgm:pt modelId="{3596D98A-03C2-4A3D-A7E8-40D8DCFDCE0F}" type="sibTrans" cxnId="{C1D91DE3-F418-41F4-8DD2-27B16EC4049C}">
      <dgm:prSet/>
      <dgm:spPr/>
      <dgm:t>
        <a:bodyPr/>
        <a:lstStyle/>
        <a:p>
          <a:endParaRPr lang="zh-CN" altLang="en-US" sz="2000"/>
        </a:p>
      </dgm:t>
    </dgm:pt>
    <dgm:pt modelId="{CC624B02-A736-482C-98A7-024EECBC9295}">
      <dgm:prSet phldrT="[文本]" custT="1"/>
      <dgm:spPr/>
      <dgm:t>
        <a:bodyPr/>
        <a:lstStyle/>
        <a:p>
          <a:r>
            <a:rPr lang="zh-CN" altLang="en-US" sz="1600" dirty="0"/>
            <a:t>仔细核对无误后启动</a:t>
          </a:r>
        </a:p>
      </dgm:t>
    </dgm:pt>
    <dgm:pt modelId="{E7808FCF-2564-419B-AE19-85B5F8DEB32D}" type="parTrans" cxnId="{1C074421-4206-431D-97A6-B5CEB0CFBFD5}">
      <dgm:prSet/>
      <dgm:spPr/>
      <dgm:t>
        <a:bodyPr/>
        <a:lstStyle/>
        <a:p>
          <a:endParaRPr lang="zh-CN" altLang="en-US" sz="2000"/>
        </a:p>
      </dgm:t>
    </dgm:pt>
    <dgm:pt modelId="{D29CF2D7-9EEC-4A0C-9D25-CEE224378DF7}" type="sibTrans" cxnId="{1C074421-4206-431D-97A6-B5CEB0CFBFD5}">
      <dgm:prSet/>
      <dgm:spPr/>
      <dgm:t>
        <a:bodyPr/>
        <a:lstStyle/>
        <a:p>
          <a:endParaRPr lang="zh-CN" altLang="en-US" sz="2000"/>
        </a:p>
      </dgm:t>
    </dgm:pt>
    <dgm:pt modelId="{17990AE1-3586-4C1C-9B15-13917F85A45F}" type="pres">
      <dgm:prSet presAssocID="{D3D8F9F3-5606-411F-B453-107BF5E9EEF5}" presName="Name0" presStyleCnt="0">
        <dgm:presLayoutVars>
          <dgm:dir/>
          <dgm:animLvl val="lvl"/>
          <dgm:resizeHandles val="exact"/>
        </dgm:presLayoutVars>
      </dgm:prSet>
      <dgm:spPr/>
    </dgm:pt>
    <dgm:pt modelId="{C1020856-BB30-4264-8C34-8E1653F43590}" type="pres">
      <dgm:prSet presAssocID="{F02D7184-8D2D-4CAB-9327-AE3E96A13454}" presName="parTxOnly" presStyleLbl="node1" presStyleIdx="0" presStyleCnt="6">
        <dgm:presLayoutVars>
          <dgm:chMax val="0"/>
          <dgm:chPref val="0"/>
          <dgm:bulletEnabled val="1"/>
        </dgm:presLayoutVars>
      </dgm:prSet>
      <dgm:spPr/>
    </dgm:pt>
    <dgm:pt modelId="{E46D4D99-BEE8-461C-B496-6D2ABCE1F4E8}" type="pres">
      <dgm:prSet presAssocID="{6FD7B4AA-F29B-44AA-B4D9-78AC54596E9E}" presName="parTxOnlySpace" presStyleCnt="0"/>
      <dgm:spPr/>
    </dgm:pt>
    <dgm:pt modelId="{EF2C9B84-CD49-40B7-B226-C70621C4B154}" type="pres">
      <dgm:prSet presAssocID="{C9B76D97-BD01-41AE-8E50-EBD08467A132}" presName="parTxOnly" presStyleLbl="node1" presStyleIdx="1" presStyleCnt="6">
        <dgm:presLayoutVars>
          <dgm:chMax val="0"/>
          <dgm:chPref val="0"/>
          <dgm:bulletEnabled val="1"/>
        </dgm:presLayoutVars>
      </dgm:prSet>
      <dgm:spPr/>
    </dgm:pt>
    <dgm:pt modelId="{2CA4B9C9-FB46-44DE-A1F1-0D6A27061957}" type="pres">
      <dgm:prSet presAssocID="{7EFE216B-BBF7-46CB-9172-B5D76CE3E5CA}" presName="parTxOnlySpace" presStyleCnt="0"/>
      <dgm:spPr/>
    </dgm:pt>
    <dgm:pt modelId="{7EE70DFF-F23C-4A87-B32E-4E022684CF2A}" type="pres">
      <dgm:prSet presAssocID="{A154E88B-1F9B-49BF-B5A1-69D6A6B5E3B8}" presName="parTxOnly" presStyleLbl="node1" presStyleIdx="2" presStyleCnt="6">
        <dgm:presLayoutVars>
          <dgm:chMax val="0"/>
          <dgm:chPref val="0"/>
          <dgm:bulletEnabled val="1"/>
        </dgm:presLayoutVars>
      </dgm:prSet>
      <dgm:spPr/>
    </dgm:pt>
    <dgm:pt modelId="{AA87FE73-BDB8-4DDB-A9AB-D9B3D47A5797}" type="pres">
      <dgm:prSet presAssocID="{462A6471-571A-4B7D-8174-3485848F4961}" presName="parTxOnlySpace" presStyleCnt="0"/>
      <dgm:spPr/>
    </dgm:pt>
    <dgm:pt modelId="{57293C12-9820-4D35-875D-FED103A513AF}" type="pres">
      <dgm:prSet presAssocID="{D6CB2F48-410E-4F0F-BCC2-FBC8B11E1DFC}" presName="parTxOnly" presStyleLbl="node1" presStyleIdx="3" presStyleCnt="6">
        <dgm:presLayoutVars>
          <dgm:chMax val="0"/>
          <dgm:chPref val="0"/>
          <dgm:bulletEnabled val="1"/>
        </dgm:presLayoutVars>
      </dgm:prSet>
      <dgm:spPr/>
    </dgm:pt>
    <dgm:pt modelId="{6CD76242-FCE2-4E89-9892-86D6850CC0F3}" type="pres">
      <dgm:prSet presAssocID="{FA5C47A3-C356-4D5A-A34A-A6F77D1CE10D}" presName="parTxOnlySpace" presStyleCnt="0"/>
      <dgm:spPr/>
    </dgm:pt>
    <dgm:pt modelId="{C10CADF2-B2C3-4358-9142-AA3708305789}" type="pres">
      <dgm:prSet presAssocID="{CEA10AD0-37D0-49AC-B794-25A9849E5294}" presName="parTxOnly" presStyleLbl="node1" presStyleIdx="4" presStyleCnt="6">
        <dgm:presLayoutVars>
          <dgm:chMax val="0"/>
          <dgm:chPref val="0"/>
          <dgm:bulletEnabled val="1"/>
        </dgm:presLayoutVars>
      </dgm:prSet>
      <dgm:spPr/>
    </dgm:pt>
    <dgm:pt modelId="{DDDA9F59-6F24-46B3-9956-6A3E9A3247AB}" type="pres">
      <dgm:prSet presAssocID="{3596D98A-03C2-4A3D-A7E8-40D8DCFDCE0F}" presName="parTxOnlySpace" presStyleCnt="0"/>
      <dgm:spPr/>
    </dgm:pt>
    <dgm:pt modelId="{541B065C-9270-4D29-907E-CE0EB5136EEE}" type="pres">
      <dgm:prSet presAssocID="{CC624B02-A736-482C-98A7-024EECBC9295}" presName="parTxOnly" presStyleLbl="node1" presStyleIdx="5" presStyleCnt="6">
        <dgm:presLayoutVars>
          <dgm:chMax val="0"/>
          <dgm:chPref val="0"/>
          <dgm:bulletEnabled val="1"/>
        </dgm:presLayoutVars>
      </dgm:prSet>
      <dgm:spPr/>
    </dgm:pt>
  </dgm:ptLst>
  <dgm:cxnLst>
    <dgm:cxn modelId="{1C074421-4206-431D-97A6-B5CEB0CFBFD5}" srcId="{D3D8F9F3-5606-411F-B453-107BF5E9EEF5}" destId="{CC624B02-A736-482C-98A7-024EECBC9295}" srcOrd="5" destOrd="0" parTransId="{E7808FCF-2564-419B-AE19-85B5F8DEB32D}" sibTransId="{D29CF2D7-9EEC-4A0C-9D25-CEE224378DF7}"/>
    <dgm:cxn modelId="{57A46E2B-65D1-47EE-91B2-01C4B8963477}" type="presOf" srcId="{F02D7184-8D2D-4CAB-9327-AE3E96A13454}" destId="{C1020856-BB30-4264-8C34-8E1653F43590}" srcOrd="0" destOrd="0" presId="urn:microsoft.com/office/officeart/2005/8/layout/chevron1"/>
    <dgm:cxn modelId="{70392E57-3B65-401E-B017-8AF7C3093CDE}" srcId="{D3D8F9F3-5606-411F-B453-107BF5E9EEF5}" destId="{F02D7184-8D2D-4CAB-9327-AE3E96A13454}" srcOrd="0" destOrd="0" parTransId="{537A817E-39FA-472F-8B02-333F985C6392}" sibTransId="{6FD7B4AA-F29B-44AA-B4D9-78AC54596E9E}"/>
    <dgm:cxn modelId="{E7B27D59-E83B-457A-A8D5-C06654F47518}" srcId="{D3D8F9F3-5606-411F-B453-107BF5E9EEF5}" destId="{C9B76D97-BD01-41AE-8E50-EBD08467A132}" srcOrd="1" destOrd="0" parTransId="{B9ED0A3C-DBBC-4612-9C70-7317FEF9F054}" sibTransId="{7EFE216B-BBF7-46CB-9172-B5D76CE3E5CA}"/>
    <dgm:cxn modelId="{7A165C9E-2983-4837-9486-AE187253F81A}" type="presOf" srcId="{CEA10AD0-37D0-49AC-B794-25A9849E5294}" destId="{C10CADF2-B2C3-4358-9142-AA3708305789}" srcOrd="0" destOrd="0" presId="urn:microsoft.com/office/officeart/2005/8/layout/chevron1"/>
    <dgm:cxn modelId="{794AEAA3-7BC0-4271-9D31-E8CCAF35BA64}" type="presOf" srcId="{A154E88B-1F9B-49BF-B5A1-69D6A6B5E3B8}" destId="{7EE70DFF-F23C-4A87-B32E-4E022684CF2A}" srcOrd="0" destOrd="0" presId="urn:microsoft.com/office/officeart/2005/8/layout/chevron1"/>
    <dgm:cxn modelId="{B03274A4-8DBD-4964-A040-0E519201E482}" type="presOf" srcId="{D3D8F9F3-5606-411F-B453-107BF5E9EEF5}" destId="{17990AE1-3586-4C1C-9B15-13917F85A45F}" srcOrd="0" destOrd="0" presId="urn:microsoft.com/office/officeart/2005/8/layout/chevron1"/>
    <dgm:cxn modelId="{0E225EB0-2DE5-4CE7-8A8F-3BBC10E386A1}" type="presOf" srcId="{CC624B02-A736-482C-98A7-024EECBC9295}" destId="{541B065C-9270-4D29-907E-CE0EB5136EEE}" srcOrd="0" destOrd="0" presId="urn:microsoft.com/office/officeart/2005/8/layout/chevron1"/>
    <dgm:cxn modelId="{30EEB1BA-DDB8-4A72-9E85-F06A55973DE9}" type="presOf" srcId="{D6CB2F48-410E-4F0F-BCC2-FBC8B11E1DFC}" destId="{57293C12-9820-4D35-875D-FED103A513AF}" srcOrd="0" destOrd="0" presId="urn:microsoft.com/office/officeart/2005/8/layout/chevron1"/>
    <dgm:cxn modelId="{807073D6-10F1-4DD5-B44E-F9905F1B9F2A}" srcId="{D3D8F9F3-5606-411F-B453-107BF5E9EEF5}" destId="{D6CB2F48-410E-4F0F-BCC2-FBC8B11E1DFC}" srcOrd="3" destOrd="0" parTransId="{F6AA7AEF-56EC-4C76-A172-0EB27A573874}" sibTransId="{FA5C47A3-C356-4D5A-A34A-A6F77D1CE10D}"/>
    <dgm:cxn modelId="{527C0AD9-A568-406C-B796-62C0D24F4C4D}" srcId="{D3D8F9F3-5606-411F-B453-107BF5E9EEF5}" destId="{A154E88B-1F9B-49BF-B5A1-69D6A6B5E3B8}" srcOrd="2" destOrd="0" parTransId="{54548AE4-B53D-4FE4-A7F4-05FA6DE817E9}" sibTransId="{462A6471-571A-4B7D-8174-3485848F4961}"/>
    <dgm:cxn modelId="{AC4CBADF-FF22-4F8D-8D76-D28FFE2C0FE2}" type="presOf" srcId="{C9B76D97-BD01-41AE-8E50-EBD08467A132}" destId="{EF2C9B84-CD49-40B7-B226-C70621C4B154}" srcOrd="0" destOrd="0" presId="urn:microsoft.com/office/officeart/2005/8/layout/chevron1"/>
    <dgm:cxn modelId="{C1D91DE3-F418-41F4-8DD2-27B16EC4049C}" srcId="{D3D8F9F3-5606-411F-B453-107BF5E9EEF5}" destId="{CEA10AD0-37D0-49AC-B794-25A9849E5294}" srcOrd="4" destOrd="0" parTransId="{44B10C0E-BC00-4537-8458-4A8B8728C0FE}" sibTransId="{3596D98A-03C2-4A3D-A7E8-40D8DCFDCE0F}"/>
    <dgm:cxn modelId="{91785E53-7AE3-42EF-9E32-44F758603862}" type="presParOf" srcId="{17990AE1-3586-4C1C-9B15-13917F85A45F}" destId="{C1020856-BB30-4264-8C34-8E1653F43590}" srcOrd="0" destOrd="0" presId="urn:microsoft.com/office/officeart/2005/8/layout/chevron1"/>
    <dgm:cxn modelId="{F13A10C4-1B80-4C08-AEE5-A18B41E7DB5D}" type="presParOf" srcId="{17990AE1-3586-4C1C-9B15-13917F85A45F}" destId="{E46D4D99-BEE8-461C-B496-6D2ABCE1F4E8}" srcOrd="1" destOrd="0" presId="urn:microsoft.com/office/officeart/2005/8/layout/chevron1"/>
    <dgm:cxn modelId="{BD18027D-BAEC-4463-8A05-E47463011398}" type="presParOf" srcId="{17990AE1-3586-4C1C-9B15-13917F85A45F}" destId="{EF2C9B84-CD49-40B7-B226-C70621C4B154}" srcOrd="2" destOrd="0" presId="urn:microsoft.com/office/officeart/2005/8/layout/chevron1"/>
    <dgm:cxn modelId="{B4F5078E-7781-43DB-9122-4F0F5CD83562}" type="presParOf" srcId="{17990AE1-3586-4C1C-9B15-13917F85A45F}" destId="{2CA4B9C9-FB46-44DE-A1F1-0D6A27061957}" srcOrd="3" destOrd="0" presId="urn:microsoft.com/office/officeart/2005/8/layout/chevron1"/>
    <dgm:cxn modelId="{1F2F4DE9-6879-4ED8-AC90-0A9BF5D29D2A}" type="presParOf" srcId="{17990AE1-3586-4C1C-9B15-13917F85A45F}" destId="{7EE70DFF-F23C-4A87-B32E-4E022684CF2A}" srcOrd="4" destOrd="0" presId="urn:microsoft.com/office/officeart/2005/8/layout/chevron1"/>
    <dgm:cxn modelId="{D2B62D63-421A-405E-99E1-8D2F34F2157B}" type="presParOf" srcId="{17990AE1-3586-4C1C-9B15-13917F85A45F}" destId="{AA87FE73-BDB8-4DDB-A9AB-D9B3D47A5797}" srcOrd="5" destOrd="0" presId="urn:microsoft.com/office/officeart/2005/8/layout/chevron1"/>
    <dgm:cxn modelId="{5EDD1212-B6A8-4E0B-8D6B-FEC1E93274EE}" type="presParOf" srcId="{17990AE1-3586-4C1C-9B15-13917F85A45F}" destId="{57293C12-9820-4D35-875D-FED103A513AF}" srcOrd="6" destOrd="0" presId="urn:microsoft.com/office/officeart/2005/8/layout/chevron1"/>
    <dgm:cxn modelId="{85DB7193-D673-474E-A4C4-C6A8872BCDF6}" type="presParOf" srcId="{17990AE1-3586-4C1C-9B15-13917F85A45F}" destId="{6CD76242-FCE2-4E89-9892-86D6850CC0F3}" srcOrd="7" destOrd="0" presId="urn:microsoft.com/office/officeart/2005/8/layout/chevron1"/>
    <dgm:cxn modelId="{BAD22B1A-EBD3-4D7B-9B2D-7417560147AD}" type="presParOf" srcId="{17990AE1-3586-4C1C-9B15-13917F85A45F}" destId="{C10CADF2-B2C3-4358-9142-AA3708305789}" srcOrd="8" destOrd="0" presId="urn:microsoft.com/office/officeart/2005/8/layout/chevron1"/>
    <dgm:cxn modelId="{7FE2BB6F-A9D5-4FC7-BF29-2BDDB02F205A}" type="presParOf" srcId="{17990AE1-3586-4C1C-9B15-13917F85A45F}" destId="{DDDA9F59-6F24-46B3-9956-6A3E9A3247AB}" srcOrd="9" destOrd="0" presId="urn:microsoft.com/office/officeart/2005/8/layout/chevron1"/>
    <dgm:cxn modelId="{A3117A89-84EA-4E10-95EB-23CDD968BEB4}" type="presParOf" srcId="{17990AE1-3586-4C1C-9B15-13917F85A45F}" destId="{541B065C-9270-4D29-907E-CE0EB5136EEE}" srcOrd="10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D3D8F9F3-5606-411F-B453-107BF5E9EEF5}" type="doc">
      <dgm:prSet loTypeId="urn:microsoft.com/office/officeart/2005/8/layout/chevron1" loCatId="process" qsTypeId="urn:microsoft.com/office/officeart/2005/8/quickstyle/simple1" qsCatId="simple" csTypeId="urn:microsoft.com/office/officeart/2005/8/colors/colorful5" csCatId="colorful" phldr="1"/>
      <dgm:spPr/>
    </dgm:pt>
    <dgm:pt modelId="{F02D7184-8D2D-4CAB-9327-AE3E96A13454}">
      <dgm:prSet phldrT="[文本]" custT="1"/>
      <dgm:spPr/>
      <dgm:t>
        <a:bodyPr/>
        <a:lstStyle/>
        <a:p>
          <a:r>
            <a:rPr lang="zh-CN" altLang="en-US" sz="1600" dirty="0"/>
            <a:t>专业信息管理</a:t>
          </a:r>
        </a:p>
      </dgm:t>
    </dgm:pt>
    <dgm:pt modelId="{537A817E-39FA-472F-8B02-333F985C6392}" type="parTrans" cxnId="{70392E57-3B65-401E-B017-8AF7C3093CDE}">
      <dgm:prSet/>
      <dgm:spPr/>
      <dgm:t>
        <a:bodyPr/>
        <a:lstStyle/>
        <a:p>
          <a:endParaRPr lang="zh-CN" altLang="en-US" sz="3600"/>
        </a:p>
      </dgm:t>
    </dgm:pt>
    <dgm:pt modelId="{6FD7B4AA-F29B-44AA-B4D9-78AC54596E9E}" type="sibTrans" cxnId="{70392E57-3B65-401E-B017-8AF7C3093CDE}">
      <dgm:prSet/>
      <dgm:spPr/>
      <dgm:t>
        <a:bodyPr/>
        <a:lstStyle/>
        <a:p>
          <a:endParaRPr lang="zh-CN" altLang="en-US" sz="3600"/>
        </a:p>
      </dgm:t>
    </dgm:pt>
    <dgm:pt modelId="{C9B76D97-BD01-41AE-8E50-EBD08467A132}">
      <dgm:prSet phldrT="[文本]" custT="1"/>
      <dgm:spPr/>
      <dgm:t>
        <a:bodyPr/>
        <a:lstStyle/>
        <a:p>
          <a:r>
            <a:rPr lang="zh-CN" altLang="en-US" sz="1600" i="0" dirty="0"/>
            <a:t>专业目录管理</a:t>
          </a:r>
        </a:p>
      </dgm:t>
    </dgm:pt>
    <dgm:pt modelId="{B9ED0A3C-DBBC-4612-9C70-7317FEF9F054}" type="parTrans" cxnId="{E7B27D59-E83B-457A-A8D5-C06654F47518}">
      <dgm:prSet/>
      <dgm:spPr/>
      <dgm:t>
        <a:bodyPr/>
        <a:lstStyle/>
        <a:p>
          <a:endParaRPr lang="zh-CN" altLang="en-US" sz="3600"/>
        </a:p>
      </dgm:t>
    </dgm:pt>
    <dgm:pt modelId="{7EFE216B-BBF7-46CB-9172-B5D76CE3E5CA}" type="sibTrans" cxnId="{E7B27D59-E83B-457A-A8D5-C06654F47518}">
      <dgm:prSet/>
      <dgm:spPr/>
      <dgm:t>
        <a:bodyPr/>
        <a:lstStyle/>
        <a:p>
          <a:endParaRPr lang="zh-CN" altLang="en-US" sz="3600"/>
        </a:p>
      </dgm:t>
    </dgm:pt>
    <dgm:pt modelId="{D6CB2F48-410E-4F0F-BCC2-FBC8B11E1DFC}">
      <dgm:prSet phldrT="[文本]" custT="1"/>
      <dgm:spPr/>
      <dgm:t>
        <a:bodyPr/>
        <a:lstStyle/>
        <a:p>
          <a:r>
            <a:rPr lang="zh-CN" altLang="en-US" sz="1600" dirty="0"/>
            <a:t>学习中心开设专业</a:t>
          </a:r>
        </a:p>
      </dgm:t>
    </dgm:pt>
    <dgm:pt modelId="{F6AA7AEF-56EC-4C76-A172-0EB27A573874}" type="parTrans" cxnId="{807073D6-10F1-4DD5-B44E-F9905F1B9F2A}">
      <dgm:prSet/>
      <dgm:spPr/>
      <dgm:t>
        <a:bodyPr/>
        <a:lstStyle/>
        <a:p>
          <a:endParaRPr lang="zh-CN" altLang="en-US" sz="3600"/>
        </a:p>
      </dgm:t>
    </dgm:pt>
    <dgm:pt modelId="{FA5C47A3-C356-4D5A-A34A-A6F77D1CE10D}" type="sibTrans" cxnId="{807073D6-10F1-4DD5-B44E-F9905F1B9F2A}">
      <dgm:prSet/>
      <dgm:spPr/>
      <dgm:t>
        <a:bodyPr/>
        <a:lstStyle/>
        <a:p>
          <a:endParaRPr lang="zh-CN" altLang="en-US" sz="3600"/>
        </a:p>
      </dgm:t>
    </dgm:pt>
    <dgm:pt modelId="{A154E88B-1F9B-49BF-B5A1-69D6A6B5E3B8}">
      <dgm:prSet phldrT="[文本]" custT="1"/>
      <dgm:spPr/>
      <dgm:t>
        <a:bodyPr/>
        <a:lstStyle/>
        <a:p>
          <a:r>
            <a:rPr lang="zh-CN" altLang="en-US" sz="1200" dirty="0"/>
            <a:t>先在条件框查询一下要开专业的代码</a:t>
          </a:r>
        </a:p>
      </dgm:t>
    </dgm:pt>
    <dgm:pt modelId="{54548AE4-B53D-4FE4-A7F4-05FA6DE817E9}" type="parTrans" cxnId="{527C0AD9-A568-406C-B796-62C0D24F4C4D}">
      <dgm:prSet/>
      <dgm:spPr/>
      <dgm:t>
        <a:bodyPr/>
        <a:lstStyle/>
        <a:p>
          <a:endParaRPr lang="zh-CN" altLang="en-US" sz="3600"/>
        </a:p>
      </dgm:t>
    </dgm:pt>
    <dgm:pt modelId="{462A6471-571A-4B7D-8174-3485848F4961}" type="sibTrans" cxnId="{527C0AD9-A568-406C-B796-62C0D24F4C4D}">
      <dgm:prSet/>
      <dgm:spPr/>
      <dgm:t>
        <a:bodyPr/>
        <a:lstStyle/>
        <a:p>
          <a:endParaRPr lang="zh-CN" altLang="en-US" sz="3600"/>
        </a:p>
      </dgm:t>
    </dgm:pt>
    <dgm:pt modelId="{32221C68-8C05-4CC8-8620-4FD8CCB39BFD}">
      <dgm:prSet phldrT="[文本]" custT="1"/>
      <dgm:spPr/>
      <dgm:t>
        <a:bodyPr/>
        <a:lstStyle/>
        <a:p>
          <a:r>
            <a:rPr lang="zh-CN" altLang="en-US" sz="1600" dirty="0"/>
            <a:t>新增</a:t>
          </a:r>
        </a:p>
      </dgm:t>
    </dgm:pt>
    <dgm:pt modelId="{5BD4B9B2-C15A-47C1-954F-C2A660005250}" type="parTrans" cxnId="{C8DFFED2-F422-46DA-85F4-EEBF74BC3E1D}">
      <dgm:prSet/>
      <dgm:spPr/>
      <dgm:t>
        <a:bodyPr/>
        <a:lstStyle/>
        <a:p>
          <a:endParaRPr lang="zh-CN" altLang="en-US" sz="3600"/>
        </a:p>
      </dgm:t>
    </dgm:pt>
    <dgm:pt modelId="{33624240-6657-4AFB-BAB2-52F4045D60C0}" type="sibTrans" cxnId="{C8DFFED2-F422-46DA-85F4-EEBF74BC3E1D}">
      <dgm:prSet/>
      <dgm:spPr/>
      <dgm:t>
        <a:bodyPr/>
        <a:lstStyle/>
        <a:p>
          <a:endParaRPr lang="zh-CN" altLang="en-US" sz="3600"/>
        </a:p>
      </dgm:t>
    </dgm:pt>
    <dgm:pt modelId="{EC70E87F-3A30-4F09-B8F0-ADFD79A9168E}">
      <dgm:prSet phldrT="[文本]" custT="1"/>
      <dgm:spPr/>
      <dgm:t>
        <a:bodyPr/>
        <a:lstStyle/>
        <a:p>
          <a:r>
            <a:rPr lang="zh-CN" altLang="en-US" sz="1050" dirty="0"/>
            <a:t>输入专业代码，选择要开设的学习中心，查询</a:t>
          </a:r>
        </a:p>
      </dgm:t>
    </dgm:pt>
    <dgm:pt modelId="{587A65A0-A8DE-4F59-A892-F20F13E11EE6}" type="parTrans" cxnId="{95BE166B-7041-4D8F-B5E2-234FEDCDFA22}">
      <dgm:prSet/>
      <dgm:spPr/>
      <dgm:t>
        <a:bodyPr/>
        <a:lstStyle/>
        <a:p>
          <a:endParaRPr lang="zh-CN" altLang="en-US" sz="3600"/>
        </a:p>
      </dgm:t>
    </dgm:pt>
    <dgm:pt modelId="{1E869902-330D-4E48-AB62-4E4C68981EFB}" type="sibTrans" cxnId="{95BE166B-7041-4D8F-B5E2-234FEDCDFA22}">
      <dgm:prSet/>
      <dgm:spPr/>
      <dgm:t>
        <a:bodyPr/>
        <a:lstStyle/>
        <a:p>
          <a:endParaRPr lang="zh-CN" altLang="en-US" sz="3600"/>
        </a:p>
      </dgm:t>
    </dgm:pt>
    <dgm:pt modelId="{17158166-FFF0-406F-A8FF-AC938B9662B5}">
      <dgm:prSet phldrT="[文本]" custT="1"/>
      <dgm:spPr/>
      <dgm:t>
        <a:bodyPr/>
        <a:lstStyle/>
        <a:p>
          <a:r>
            <a:rPr lang="zh-CN" altLang="en-US" sz="1600" dirty="0"/>
            <a:t>勾选，确认</a:t>
          </a:r>
        </a:p>
      </dgm:t>
    </dgm:pt>
    <dgm:pt modelId="{1DD109E8-9DFB-4864-88C5-CA49BA7694E9}" type="parTrans" cxnId="{56228A74-C459-445A-ACE2-AFE20861237C}">
      <dgm:prSet/>
      <dgm:spPr/>
      <dgm:t>
        <a:bodyPr/>
        <a:lstStyle/>
        <a:p>
          <a:endParaRPr lang="zh-CN" altLang="en-US" sz="3600"/>
        </a:p>
      </dgm:t>
    </dgm:pt>
    <dgm:pt modelId="{5317ACAE-3E64-42A2-A7F2-ADCB4E5B01D4}" type="sibTrans" cxnId="{56228A74-C459-445A-ACE2-AFE20861237C}">
      <dgm:prSet/>
      <dgm:spPr/>
      <dgm:t>
        <a:bodyPr/>
        <a:lstStyle/>
        <a:p>
          <a:endParaRPr lang="zh-CN" altLang="en-US" sz="3600"/>
        </a:p>
      </dgm:t>
    </dgm:pt>
    <dgm:pt modelId="{17990AE1-3586-4C1C-9B15-13917F85A45F}" type="pres">
      <dgm:prSet presAssocID="{D3D8F9F3-5606-411F-B453-107BF5E9EEF5}" presName="Name0" presStyleCnt="0">
        <dgm:presLayoutVars>
          <dgm:dir/>
          <dgm:animLvl val="lvl"/>
          <dgm:resizeHandles val="exact"/>
        </dgm:presLayoutVars>
      </dgm:prSet>
      <dgm:spPr/>
    </dgm:pt>
    <dgm:pt modelId="{C1020856-BB30-4264-8C34-8E1653F43590}" type="pres">
      <dgm:prSet presAssocID="{F02D7184-8D2D-4CAB-9327-AE3E96A13454}" presName="parTxOnly" presStyleLbl="node1" presStyleIdx="0" presStyleCnt="7">
        <dgm:presLayoutVars>
          <dgm:chMax val="0"/>
          <dgm:chPref val="0"/>
          <dgm:bulletEnabled val="1"/>
        </dgm:presLayoutVars>
      </dgm:prSet>
      <dgm:spPr/>
    </dgm:pt>
    <dgm:pt modelId="{E46D4D99-BEE8-461C-B496-6D2ABCE1F4E8}" type="pres">
      <dgm:prSet presAssocID="{6FD7B4AA-F29B-44AA-B4D9-78AC54596E9E}" presName="parTxOnlySpace" presStyleCnt="0"/>
      <dgm:spPr/>
    </dgm:pt>
    <dgm:pt modelId="{EF2C9B84-CD49-40B7-B226-C70621C4B154}" type="pres">
      <dgm:prSet presAssocID="{C9B76D97-BD01-41AE-8E50-EBD08467A132}" presName="parTxOnly" presStyleLbl="node1" presStyleIdx="1" presStyleCnt="7">
        <dgm:presLayoutVars>
          <dgm:chMax val="0"/>
          <dgm:chPref val="0"/>
          <dgm:bulletEnabled val="1"/>
        </dgm:presLayoutVars>
      </dgm:prSet>
      <dgm:spPr/>
    </dgm:pt>
    <dgm:pt modelId="{2CA4B9C9-FB46-44DE-A1F1-0D6A27061957}" type="pres">
      <dgm:prSet presAssocID="{7EFE216B-BBF7-46CB-9172-B5D76CE3E5CA}" presName="parTxOnlySpace" presStyleCnt="0"/>
      <dgm:spPr/>
    </dgm:pt>
    <dgm:pt modelId="{7EE70DFF-F23C-4A87-B32E-4E022684CF2A}" type="pres">
      <dgm:prSet presAssocID="{A154E88B-1F9B-49BF-B5A1-69D6A6B5E3B8}" presName="parTxOnly" presStyleLbl="node1" presStyleIdx="2" presStyleCnt="7">
        <dgm:presLayoutVars>
          <dgm:chMax val="0"/>
          <dgm:chPref val="0"/>
          <dgm:bulletEnabled val="1"/>
        </dgm:presLayoutVars>
      </dgm:prSet>
      <dgm:spPr/>
    </dgm:pt>
    <dgm:pt modelId="{AA87FE73-BDB8-4DDB-A9AB-D9B3D47A5797}" type="pres">
      <dgm:prSet presAssocID="{462A6471-571A-4B7D-8174-3485848F4961}" presName="parTxOnlySpace" presStyleCnt="0"/>
      <dgm:spPr/>
    </dgm:pt>
    <dgm:pt modelId="{57293C12-9820-4D35-875D-FED103A513AF}" type="pres">
      <dgm:prSet presAssocID="{D6CB2F48-410E-4F0F-BCC2-FBC8B11E1DFC}" presName="parTxOnly" presStyleLbl="node1" presStyleIdx="3" presStyleCnt="7">
        <dgm:presLayoutVars>
          <dgm:chMax val="0"/>
          <dgm:chPref val="0"/>
          <dgm:bulletEnabled val="1"/>
        </dgm:presLayoutVars>
      </dgm:prSet>
      <dgm:spPr/>
    </dgm:pt>
    <dgm:pt modelId="{A4017C02-7768-473B-8279-68CDA6F7D43A}" type="pres">
      <dgm:prSet presAssocID="{FA5C47A3-C356-4D5A-A34A-A6F77D1CE10D}" presName="parTxOnlySpace" presStyleCnt="0"/>
      <dgm:spPr/>
    </dgm:pt>
    <dgm:pt modelId="{D33D8622-1BFB-41B3-9632-0C5A3CE751F8}" type="pres">
      <dgm:prSet presAssocID="{32221C68-8C05-4CC8-8620-4FD8CCB39BFD}" presName="parTxOnly" presStyleLbl="node1" presStyleIdx="4" presStyleCnt="7">
        <dgm:presLayoutVars>
          <dgm:chMax val="0"/>
          <dgm:chPref val="0"/>
          <dgm:bulletEnabled val="1"/>
        </dgm:presLayoutVars>
      </dgm:prSet>
      <dgm:spPr/>
    </dgm:pt>
    <dgm:pt modelId="{3137AB8A-6E34-4EB7-891C-CF0526A45B0C}" type="pres">
      <dgm:prSet presAssocID="{33624240-6657-4AFB-BAB2-52F4045D60C0}" presName="parTxOnlySpace" presStyleCnt="0"/>
      <dgm:spPr/>
    </dgm:pt>
    <dgm:pt modelId="{0F300FF1-17D1-4789-91DE-C1BD222D9F1C}" type="pres">
      <dgm:prSet presAssocID="{EC70E87F-3A30-4F09-B8F0-ADFD79A9168E}" presName="parTxOnly" presStyleLbl="node1" presStyleIdx="5" presStyleCnt="7">
        <dgm:presLayoutVars>
          <dgm:chMax val="0"/>
          <dgm:chPref val="0"/>
          <dgm:bulletEnabled val="1"/>
        </dgm:presLayoutVars>
      </dgm:prSet>
      <dgm:spPr/>
    </dgm:pt>
    <dgm:pt modelId="{7A157A0B-1672-41E5-AAED-0A707811EC4E}" type="pres">
      <dgm:prSet presAssocID="{1E869902-330D-4E48-AB62-4E4C68981EFB}" presName="parTxOnlySpace" presStyleCnt="0"/>
      <dgm:spPr/>
    </dgm:pt>
    <dgm:pt modelId="{20D2E83C-9608-41DA-843F-A6DA21E94EF9}" type="pres">
      <dgm:prSet presAssocID="{17158166-FFF0-406F-A8FF-AC938B9662B5}" presName="parTxOnly" presStyleLbl="node1" presStyleIdx="6" presStyleCnt="7">
        <dgm:presLayoutVars>
          <dgm:chMax val="0"/>
          <dgm:chPref val="0"/>
          <dgm:bulletEnabled val="1"/>
        </dgm:presLayoutVars>
      </dgm:prSet>
      <dgm:spPr/>
    </dgm:pt>
  </dgm:ptLst>
  <dgm:cxnLst>
    <dgm:cxn modelId="{57A46E2B-65D1-47EE-91B2-01C4B8963477}" type="presOf" srcId="{F02D7184-8D2D-4CAB-9327-AE3E96A13454}" destId="{C1020856-BB30-4264-8C34-8E1653F43590}" srcOrd="0" destOrd="0" presId="urn:microsoft.com/office/officeart/2005/8/layout/chevron1"/>
    <dgm:cxn modelId="{D3CB632E-8583-48EA-800F-81A718449F1A}" type="presOf" srcId="{EC70E87F-3A30-4F09-B8F0-ADFD79A9168E}" destId="{0F300FF1-17D1-4789-91DE-C1BD222D9F1C}" srcOrd="0" destOrd="0" presId="urn:microsoft.com/office/officeart/2005/8/layout/chevron1"/>
    <dgm:cxn modelId="{95BE166B-7041-4D8F-B5E2-234FEDCDFA22}" srcId="{D3D8F9F3-5606-411F-B453-107BF5E9EEF5}" destId="{EC70E87F-3A30-4F09-B8F0-ADFD79A9168E}" srcOrd="5" destOrd="0" parTransId="{587A65A0-A8DE-4F59-A892-F20F13E11EE6}" sibTransId="{1E869902-330D-4E48-AB62-4E4C68981EFB}"/>
    <dgm:cxn modelId="{56228A74-C459-445A-ACE2-AFE20861237C}" srcId="{D3D8F9F3-5606-411F-B453-107BF5E9EEF5}" destId="{17158166-FFF0-406F-A8FF-AC938B9662B5}" srcOrd="6" destOrd="0" parTransId="{1DD109E8-9DFB-4864-88C5-CA49BA7694E9}" sibTransId="{5317ACAE-3E64-42A2-A7F2-ADCB4E5B01D4}"/>
    <dgm:cxn modelId="{70392E57-3B65-401E-B017-8AF7C3093CDE}" srcId="{D3D8F9F3-5606-411F-B453-107BF5E9EEF5}" destId="{F02D7184-8D2D-4CAB-9327-AE3E96A13454}" srcOrd="0" destOrd="0" parTransId="{537A817E-39FA-472F-8B02-333F985C6392}" sibTransId="{6FD7B4AA-F29B-44AA-B4D9-78AC54596E9E}"/>
    <dgm:cxn modelId="{E7B27D59-E83B-457A-A8D5-C06654F47518}" srcId="{D3D8F9F3-5606-411F-B453-107BF5E9EEF5}" destId="{C9B76D97-BD01-41AE-8E50-EBD08467A132}" srcOrd="1" destOrd="0" parTransId="{B9ED0A3C-DBBC-4612-9C70-7317FEF9F054}" sibTransId="{7EFE216B-BBF7-46CB-9172-B5D76CE3E5CA}"/>
    <dgm:cxn modelId="{672C1F81-AC0D-4870-9C1B-9314B5876322}" type="presOf" srcId="{32221C68-8C05-4CC8-8620-4FD8CCB39BFD}" destId="{D33D8622-1BFB-41B3-9632-0C5A3CE751F8}" srcOrd="0" destOrd="0" presId="urn:microsoft.com/office/officeart/2005/8/layout/chevron1"/>
    <dgm:cxn modelId="{794AEAA3-7BC0-4271-9D31-E8CCAF35BA64}" type="presOf" srcId="{A154E88B-1F9B-49BF-B5A1-69D6A6B5E3B8}" destId="{7EE70DFF-F23C-4A87-B32E-4E022684CF2A}" srcOrd="0" destOrd="0" presId="urn:microsoft.com/office/officeart/2005/8/layout/chevron1"/>
    <dgm:cxn modelId="{B03274A4-8DBD-4964-A040-0E519201E482}" type="presOf" srcId="{D3D8F9F3-5606-411F-B453-107BF5E9EEF5}" destId="{17990AE1-3586-4C1C-9B15-13917F85A45F}" srcOrd="0" destOrd="0" presId="urn:microsoft.com/office/officeart/2005/8/layout/chevron1"/>
    <dgm:cxn modelId="{30EEB1BA-DDB8-4A72-9E85-F06A55973DE9}" type="presOf" srcId="{D6CB2F48-410E-4F0F-BCC2-FBC8B11E1DFC}" destId="{57293C12-9820-4D35-875D-FED103A513AF}" srcOrd="0" destOrd="0" presId="urn:microsoft.com/office/officeart/2005/8/layout/chevron1"/>
    <dgm:cxn modelId="{57A6D4CF-8468-4D93-98FA-D0FF129B3905}" type="presOf" srcId="{17158166-FFF0-406F-A8FF-AC938B9662B5}" destId="{20D2E83C-9608-41DA-843F-A6DA21E94EF9}" srcOrd="0" destOrd="0" presId="urn:microsoft.com/office/officeart/2005/8/layout/chevron1"/>
    <dgm:cxn modelId="{C8DFFED2-F422-46DA-85F4-EEBF74BC3E1D}" srcId="{D3D8F9F3-5606-411F-B453-107BF5E9EEF5}" destId="{32221C68-8C05-4CC8-8620-4FD8CCB39BFD}" srcOrd="4" destOrd="0" parTransId="{5BD4B9B2-C15A-47C1-954F-C2A660005250}" sibTransId="{33624240-6657-4AFB-BAB2-52F4045D60C0}"/>
    <dgm:cxn modelId="{807073D6-10F1-4DD5-B44E-F9905F1B9F2A}" srcId="{D3D8F9F3-5606-411F-B453-107BF5E9EEF5}" destId="{D6CB2F48-410E-4F0F-BCC2-FBC8B11E1DFC}" srcOrd="3" destOrd="0" parTransId="{F6AA7AEF-56EC-4C76-A172-0EB27A573874}" sibTransId="{FA5C47A3-C356-4D5A-A34A-A6F77D1CE10D}"/>
    <dgm:cxn modelId="{527C0AD9-A568-406C-B796-62C0D24F4C4D}" srcId="{D3D8F9F3-5606-411F-B453-107BF5E9EEF5}" destId="{A154E88B-1F9B-49BF-B5A1-69D6A6B5E3B8}" srcOrd="2" destOrd="0" parTransId="{54548AE4-B53D-4FE4-A7F4-05FA6DE817E9}" sibTransId="{462A6471-571A-4B7D-8174-3485848F4961}"/>
    <dgm:cxn modelId="{AC4CBADF-FF22-4F8D-8D76-D28FFE2C0FE2}" type="presOf" srcId="{C9B76D97-BD01-41AE-8E50-EBD08467A132}" destId="{EF2C9B84-CD49-40B7-B226-C70621C4B154}" srcOrd="0" destOrd="0" presId="urn:microsoft.com/office/officeart/2005/8/layout/chevron1"/>
    <dgm:cxn modelId="{91785E53-7AE3-42EF-9E32-44F758603862}" type="presParOf" srcId="{17990AE1-3586-4C1C-9B15-13917F85A45F}" destId="{C1020856-BB30-4264-8C34-8E1653F43590}" srcOrd="0" destOrd="0" presId="urn:microsoft.com/office/officeart/2005/8/layout/chevron1"/>
    <dgm:cxn modelId="{F13A10C4-1B80-4C08-AEE5-A18B41E7DB5D}" type="presParOf" srcId="{17990AE1-3586-4C1C-9B15-13917F85A45F}" destId="{E46D4D99-BEE8-461C-B496-6D2ABCE1F4E8}" srcOrd="1" destOrd="0" presId="urn:microsoft.com/office/officeart/2005/8/layout/chevron1"/>
    <dgm:cxn modelId="{BD18027D-BAEC-4463-8A05-E47463011398}" type="presParOf" srcId="{17990AE1-3586-4C1C-9B15-13917F85A45F}" destId="{EF2C9B84-CD49-40B7-B226-C70621C4B154}" srcOrd="2" destOrd="0" presId="urn:microsoft.com/office/officeart/2005/8/layout/chevron1"/>
    <dgm:cxn modelId="{B4F5078E-7781-43DB-9122-4F0F5CD83562}" type="presParOf" srcId="{17990AE1-3586-4C1C-9B15-13917F85A45F}" destId="{2CA4B9C9-FB46-44DE-A1F1-0D6A27061957}" srcOrd="3" destOrd="0" presId="urn:microsoft.com/office/officeart/2005/8/layout/chevron1"/>
    <dgm:cxn modelId="{1F2F4DE9-6879-4ED8-AC90-0A9BF5D29D2A}" type="presParOf" srcId="{17990AE1-3586-4C1C-9B15-13917F85A45F}" destId="{7EE70DFF-F23C-4A87-B32E-4E022684CF2A}" srcOrd="4" destOrd="0" presId="urn:microsoft.com/office/officeart/2005/8/layout/chevron1"/>
    <dgm:cxn modelId="{D2B62D63-421A-405E-99E1-8D2F34F2157B}" type="presParOf" srcId="{17990AE1-3586-4C1C-9B15-13917F85A45F}" destId="{AA87FE73-BDB8-4DDB-A9AB-D9B3D47A5797}" srcOrd="5" destOrd="0" presId="urn:microsoft.com/office/officeart/2005/8/layout/chevron1"/>
    <dgm:cxn modelId="{5EDD1212-B6A8-4E0B-8D6B-FEC1E93274EE}" type="presParOf" srcId="{17990AE1-3586-4C1C-9B15-13917F85A45F}" destId="{57293C12-9820-4D35-875D-FED103A513AF}" srcOrd="6" destOrd="0" presId="urn:microsoft.com/office/officeart/2005/8/layout/chevron1"/>
    <dgm:cxn modelId="{735E7E79-AC60-47B9-9CDB-3C6C93391970}" type="presParOf" srcId="{17990AE1-3586-4C1C-9B15-13917F85A45F}" destId="{A4017C02-7768-473B-8279-68CDA6F7D43A}" srcOrd="7" destOrd="0" presId="urn:microsoft.com/office/officeart/2005/8/layout/chevron1"/>
    <dgm:cxn modelId="{8D051CF4-4673-46EE-9FAD-F513D9991B90}" type="presParOf" srcId="{17990AE1-3586-4C1C-9B15-13917F85A45F}" destId="{D33D8622-1BFB-41B3-9632-0C5A3CE751F8}" srcOrd="8" destOrd="0" presId="urn:microsoft.com/office/officeart/2005/8/layout/chevron1"/>
    <dgm:cxn modelId="{364FDE51-B761-44B1-859B-DC25194CB34F}" type="presParOf" srcId="{17990AE1-3586-4C1C-9B15-13917F85A45F}" destId="{3137AB8A-6E34-4EB7-891C-CF0526A45B0C}" srcOrd="9" destOrd="0" presId="urn:microsoft.com/office/officeart/2005/8/layout/chevron1"/>
    <dgm:cxn modelId="{901C3357-F25C-4917-ADB6-EFAC86695193}" type="presParOf" srcId="{17990AE1-3586-4C1C-9B15-13917F85A45F}" destId="{0F300FF1-17D1-4789-91DE-C1BD222D9F1C}" srcOrd="10" destOrd="0" presId="urn:microsoft.com/office/officeart/2005/8/layout/chevron1"/>
    <dgm:cxn modelId="{F3DC878F-CB54-41BE-839B-2FC35E256BAE}" type="presParOf" srcId="{17990AE1-3586-4C1C-9B15-13917F85A45F}" destId="{7A157A0B-1672-41E5-AAED-0A707811EC4E}" srcOrd="11" destOrd="0" presId="urn:microsoft.com/office/officeart/2005/8/layout/chevron1"/>
    <dgm:cxn modelId="{26C6D94B-E0D9-487C-9C16-DB505917594E}" type="presParOf" srcId="{17990AE1-3586-4C1C-9B15-13917F85A45F}" destId="{20D2E83C-9608-41DA-843F-A6DA21E94EF9}" srcOrd="12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D3D8F9F3-5606-411F-B453-107BF5E9EEF5}" type="doc">
      <dgm:prSet loTypeId="urn:microsoft.com/office/officeart/2005/8/layout/chevron1" loCatId="process" qsTypeId="urn:microsoft.com/office/officeart/2005/8/quickstyle/simple1" qsCatId="simple" csTypeId="urn:microsoft.com/office/officeart/2005/8/colors/colorful5" csCatId="colorful" phldr="1"/>
      <dgm:spPr/>
    </dgm:pt>
    <dgm:pt modelId="{F02D7184-8D2D-4CAB-9327-AE3E96A13454}">
      <dgm:prSet phldrT="[文本]"/>
      <dgm:spPr/>
      <dgm:t>
        <a:bodyPr/>
        <a:lstStyle/>
        <a:p>
          <a:r>
            <a:rPr lang="zh-CN" altLang="en-US" dirty="0"/>
            <a:t>教务运行</a:t>
          </a:r>
        </a:p>
      </dgm:t>
    </dgm:pt>
    <dgm:pt modelId="{537A817E-39FA-472F-8B02-333F985C6392}" type="parTrans" cxnId="{70392E57-3B65-401E-B017-8AF7C3093CDE}">
      <dgm:prSet/>
      <dgm:spPr/>
      <dgm:t>
        <a:bodyPr/>
        <a:lstStyle/>
        <a:p>
          <a:endParaRPr lang="zh-CN" altLang="en-US"/>
        </a:p>
      </dgm:t>
    </dgm:pt>
    <dgm:pt modelId="{6FD7B4AA-F29B-44AA-B4D9-78AC54596E9E}" type="sibTrans" cxnId="{70392E57-3B65-401E-B017-8AF7C3093CDE}">
      <dgm:prSet/>
      <dgm:spPr/>
      <dgm:t>
        <a:bodyPr/>
        <a:lstStyle/>
        <a:p>
          <a:endParaRPr lang="zh-CN" altLang="en-US"/>
        </a:p>
      </dgm:t>
    </dgm:pt>
    <dgm:pt modelId="{C9B76D97-BD01-41AE-8E50-EBD08467A132}">
      <dgm:prSet phldrT="[文本]"/>
      <dgm:spPr/>
      <dgm:t>
        <a:bodyPr/>
        <a:lstStyle/>
        <a:p>
          <a:r>
            <a:rPr lang="zh-CN" altLang="en-US" b="1" i="0" dirty="0">
              <a:solidFill>
                <a:srgbClr val="FF0000"/>
              </a:solidFill>
            </a:rPr>
            <a:t>实施性培养方案</a:t>
          </a:r>
        </a:p>
      </dgm:t>
    </dgm:pt>
    <dgm:pt modelId="{B9ED0A3C-DBBC-4612-9C70-7317FEF9F054}" type="parTrans" cxnId="{E7B27D59-E83B-457A-A8D5-C06654F47518}">
      <dgm:prSet/>
      <dgm:spPr/>
      <dgm:t>
        <a:bodyPr/>
        <a:lstStyle/>
        <a:p>
          <a:endParaRPr lang="zh-CN" altLang="en-US"/>
        </a:p>
      </dgm:t>
    </dgm:pt>
    <dgm:pt modelId="{7EFE216B-BBF7-46CB-9172-B5D76CE3E5CA}" type="sibTrans" cxnId="{E7B27D59-E83B-457A-A8D5-C06654F47518}">
      <dgm:prSet/>
      <dgm:spPr/>
      <dgm:t>
        <a:bodyPr/>
        <a:lstStyle/>
        <a:p>
          <a:endParaRPr lang="zh-CN" altLang="en-US"/>
        </a:p>
      </dgm:t>
    </dgm:pt>
    <dgm:pt modelId="{D6CB2F48-410E-4F0F-BCC2-FBC8B11E1DFC}">
      <dgm:prSet phldrT="[文本]"/>
      <dgm:spPr/>
      <dgm:t>
        <a:bodyPr/>
        <a:lstStyle/>
        <a:p>
          <a:r>
            <a:rPr lang="zh-CN" altLang="en-US" dirty="0"/>
            <a:t>选择学期</a:t>
          </a:r>
          <a:r>
            <a:rPr lang="en-US" altLang="zh-CN" dirty="0"/>
            <a:t>&amp;</a:t>
          </a:r>
          <a:r>
            <a:rPr lang="zh-CN" altLang="en-US" dirty="0"/>
            <a:t>为学习中心开启</a:t>
          </a:r>
        </a:p>
      </dgm:t>
    </dgm:pt>
    <dgm:pt modelId="{F6AA7AEF-56EC-4C76-A172-0EB27A573874}" type="parTrans" cxnId="{807073D6-10F1-4DD5-B44E-F9905F1B9F2A}">
      <dgm:prSet/>
      <dgm:spPr/>
      <dgm:t>
        <a:bodyPr/>
        <a:lstStyle/>
        <a:p>
          <a:endParaRPr lang="zh-CN" altLang="en-US"/>
        </a:p>
      </dgm:t>
    </dgm:pt>
    <dgm:pt modelId="{FA5C47A3-C356-4D5A-A34A-A6F77D1CE10D}" type="sibTrans" cxnId="{807073D6-10F1-4DD5-B44E-F9905F1B9F2A}">
      <dgm:prSet/>
      <dgm:spPr/>
      <dgm:t>
        <a:bodyPr/>
        <a:lstStyle/>
        <a:p>
          <a:endParaRPr lang="zh-CN" altLang="en-US"/>
        </a:p>
      </dgm:t>
    </dgm:pt>
    <dgm:pt modelId="{A154E88B-1F9B-49BF-B5A1-69D6A6B5E3B8}">
      <dgm:prSet phldrT="[文本]"/>
      <dgm:spPr/>
      <dgm:t>
        <a:bodyPr/>
        <a:lstStyle/>
        <a:p>
          <a:r>
            <a:rPr lang="zh-CN" altLang="en-US" dirty="0"/>
            <a:t>学习中心学期开课控制</a:t>
          </a:r>
        </a:p>
      </dgm:t>
    </dgm:pt>
    <dgm:pt modelId="{54548AE4-B53D-4FE4-A7F4-05FA6DE817E9}" type="parTrans" cxnId="{527C0AD9-A568-406C-B796-62C0D24F4C4D}">
      <dgm:prSet/>
      <dgm:spPr/>
      <dgm:t>
        <a:bodyPr/>
        <a:lstStyle/>
        <a:p>
          <a:endParaRPr lang="zh-CN" altLang="en-US"/>
        </a:p>
      </dgm:t>
    </dgm:pt>
    <dgm:pt modelId="{462A6471-571A-4B7D-8174-3485848F4961}" type="sibTrans" cxnId="{527C0AD9-A568-406C-B796-62C0D24F4C4D}">
      <dgm:prSet/>
      <dgm:spPr/>
      <dgm:t>
        <a:bodyPr/>
        <a:lstStyle/>
        <a:p>
          <a:endParaRPr lang="zh-CN" altLang="en-US"/>
        </a:p>
      </dgm:t>
    </dgm:pt>
    <dgm:pt modelId="{17990AE1-3586-4C1C-9B15-13917F85A45F}" type="pres">
      <dgm:prSet presAssocID="{D3D8F9F3-5606-411F-B453-107BF5E9EEF5}" presName="Name0" presStyleCnt="0">
        <dgm:presLayoutVars>
          <dgm:dir/>
          <dgm:animLvl val="lvl"/>
          <dgm:resizeHandles val="exact"/>
        </dgm:presLayoutVars>
      </dgm:prSet>
      <dgm:spPr/>
    </dgm:pt>
    <dgm:pt modelId="{C1020856-BB30-4264-8C34-8E1653F43590}" type="pres">
      <dgm:prSet presAssocID="{F02D7184-8D2D-4CAB-9327-AE3E96A13454}" presName="parTxOnly" presStyleLbl="node1" presStyleIdx="0" presStyleCnt="4">
        <dgm:presLayoutVars>
          <dgm:chMax val="0"/>
          <dgm:chPref val="0"/>
          <dgm:bulletEnabled val="1"/>
        </dgm:presLayoutVars>
      </dgm:prSet>
      <dgm:spPr/>
    </dgm:pt>
    <dgm:pt modelId="{E46D4D99-BEE8-461C-B496-6D2ABCE1F4E8}" type="pres">
      <dgm:prSet presAssocID="{6FD7B4AA-F29B-44AA-B4D9-78AC54596E9E}" presName="parTxOnlySpace" presStyleCnt="0"/>
      <dgm:spPr/>
    </dgm:pt>
    <dgm:pt modelId="{EF2C9B84-CD49-40B7-B226-C70621C4B154}" type="pres">
      <dgm:prSet presAssocID="{C9B76D97-BD01-41AE-8E50-EBD08467A132}" presName="parTxOnly" presStyleLbl="node1" presStyleIdx="1" presStyleCnt="4">
        <dgm:presLayoutVars>
          <dgm:chMax val="0"/>
          <dgm:chPref val="0"/>
          <dgm:bulletEnabled val="1"/>
        </dgm:presLayoutVars>
      </dgm:prSet>
      <dgm:spPr/>
    </dgm:pt>
    <dgm:pt modelId="{2CA4B9C9-FB46-44DE-A1F1-0D6A27061957}" type="pres">
      <dgm:prSet presAssocID="{7EFE216B-BBF7-46CB-9172-B5D76CE3E5CA}" presName="parTxOnlySpace" presStyleCnt="0"/>
      <dgm:spPr/>
    </dgm:pt>
    <dgm:pt modelId="{7EE70DFF-F23C-4A87-B32E-4E022684CF2A}" type="pres">
      <dgm:prSet presAssocID="{A154E88B-1F9B-49BF-B5A1-69D6A6B5E3B8}" presName="parTxOnly" presStyleLbl="node1" presStyleIdx="2" presStyleCnt="4">
        <dgm:presLayoutVars>
          <dgm:chMax val="0"/>
          <dgm:chPref val="0"/>
          <dgm:bulletEnabled val="1"/>
        </dgm:presLayoutVars>
      </dgm:prSet>
      <dgm:spPr/>
    </dgm:pt>
    <dgm:pt modelId="{AA87FE73-BDB8-4DDB-A9AB-D9B3D47A5797}" type="pres">
      <dgm:prSet presAssocID="{462A6471-571A-4B7D-8174-3485848F4961}" presName="parTxOnlySpace" presStyleCnt="0"/>
      <dgm:spPr/>
    </dgm:pt>
    <dgm:pt modelId="{57293C12-9820-4D35-875D-FED103A513AF}" type="pres">
      <dgm:prSet presAssocID="{D6CB2F48-410E-4F0F-BCC2-FBC8B11E1DFC}" presName="parTxOnly" presStyleLbl="node1" presStyleIdx="3" presStyleCnt="4">
        <dgm:presLayoutVars>
          <dgm:chMax val="0"/>
          <dgm:chPref val="0"/>
          <dgm:bulletEnabled val="1"/>
        </dgm:presLayoutVars>
      </dgm:prSet>
      <dgm:spPr/>
    </dgm:pt>
  </dgm:ptLst>
  <dgm:cxnLst>
    <dgm:cxn modelId="{57A46E2B-65D1-47EE-91B2-01C4B8963477}" type="presOf" srcId="{F02D7184-8D2D-4CAB-9327-AE3E96A13454}" destId="{C1020856-BB30-4264-8C34-8E1653F43590}" srcOrd="0" destOrd="0" presId="urn:microsoft.com/office/officeart/2005/8/layout/chevron1"/>
    <dgm:cxn modelId="{70392E57-3B65-401E-B017-8AF7C3093CDE}" srcId="{D3D8F9F3-5606-411F-B453-107BF5E9EEF5}" destId="{F02D7184-8D2D-4CAB-9327-AE3E96A13454}" srcOrd="0" destOrd="0" parTransId="{537A817E-39FA-472F-8B02-333F985C6392}" sibTransId="{6FD7B4AA-F29B-44AA-B4D9-78AC54596E9E}"/>
    <dgm:cxn modelId="{E7B27D59-E83B-457A-A8D5-C06654F47518}" srcId="{D3D8F9F3-5606-411F-B453-107BF5E9EEF5}" destId="{C9B76D97-BD01-41AE-8E50-EBD08467A132}" srcOrd="1" destOrd="0" parTransId="{B9ED0A3C-DBBC-4612-9C70-7317FEF9F054}" sibTransId="{7EFE216B-BBF7-46CB-9172-B5D76CE3E5CA}"/>
    <dgm:cxn modelId="{794AEAA3-7BC0-4271-9D31-E8CCAF35BA64}" type="presOf" srcId="{A154E88B-1F9B-49BF-B5A1-69D6A6B5E3B8}" destId="{7EE70DFF-F23C-4A87-B32E-4E022684CF2A}" srcOrd="0" destOrd="0" presId="urn:microsoft.com/office/officeart/2005/8/layout/chevron1"/>
    <dgm:cxn modelId="{B03274A4-8DBD-4964-A040-0E519201E482}" type="presOf" srcId="{D3D8F9F3-5606-411F-B453-107BF5E9EEF5}" destId="{17990AE1-3586-4C1C-9B15-13917F85A45F}" srcOrd="0" destOrd="0" presId="urn:microsoft.com/office/officeart/2005/8/layout/chevron1"/>
    <dgm:cxn modelId="{30EEB1BA-DDB8-4A72-9E85-F06A55973DE9}" type="presOf" srcId="{D6CB2F48-410E-4F0F-BCC2-FBC8B11E1DFC}" destId="{57293C12-9820-4D35-875D-FED103A513AF}" srcOrd="0" destOrd="0" presId="urn:microsoft.com/office/officeart/2005/8/layout/chevron1"/>
    <dgm:cxn modelId="{807073D6-10F1-4DD5-B44E-F9905F1B9F2A}" srcId="{D3D8F9F3-5606-411F-B453-107BF5E9EEF5}" destId="{D6CB2F48-410E-4F0F-BCC2-FBC8B11E1DFC}" srcOrd="3" destOrd="0" parTransId="{F6AA7AEF-56EC-4C76-A172-0EB27A573874}" sibTransId="{FA5C47A3-C356-4D5A-A34A-A6F77D1CE10D}"/>
    <dgm:cxn modelId="{527C0AD9-A568-406C-B796-62C0D24F4C4D}" srcId="{D3D8F9F3-5606-411F-B453-107BF5E9EEF5}" destId="{A154E88B-1F9B-49BF-B5A1-69D6A6B5E3B8}" srcOrd="2" destOrd="0" parTransId="{54548AE4-B53D-4FE4-A7F4-05FA6DE817E9}" sibTransId="{462A6471-571A-4B7D-8174-3485848F4961}"/>
    <dgm:cxn modelId="{AC4CBADF-FF22-4F8D-8D76-D28FFE2C0FE2}" type="presOf" srcId="{C9B76D97-BD01-41AE-8E50-EBD08467A132}" destId="{EF2C9B84-CD49-40B7-B226-C70621C4B154}" srcOrd="0" destOrd="0" presId="urn:microsoft.com/office/officeart/2005/8/layout/chevron1"/>
    <dgm:cxn modelId="{91785E53-7AE3-42EF-9E32-44F758603862}" type="presParOf" srcId="{17990AE1-3586-4C1C-9B15-13917F85A45F}" destId="{C1020856-BB30-4264-8C34-8E1653F43590}" srcOrd="0" destOrd="0" presId="urn:microsoft.com/office/officeart/2005/8/layout/chevron1"/>
    <dgm:cxn modelId="{F13A10C4-1B80-4C08-AEE5-A18B41E7DB5D}" type="presParOf" srcId="{17990AE1-3586-4C1C-9B15-13917F85A45F}" destId="{E46D4D99-BEE8-461C-B496-6D2ABCE1F4E8}" srcOrd="1" destOrd="0" presId="urn:microsoft.com/office/officeart/2005/8/layout/chevron1"/>
    <dgm:cxn modelId="{BD18027D-BAEC-4463-8A05-E47463011398}" type="presParOf" srcId="{17990AE1-3586-4C1C-9B15-13917F85A45F}" destId="{EF2C9B84-CD49-40B7-B226-C70621C4B154}" srcOrd="2" destOrd="0" presId="urn:microsoft.com/office/officeart/2005/8/layout/chevron1"/>
    <dgm:cxn modelId="{B4F5078E-7781-43DB-9122-4F0F5CD83562}" type="presParOf" srcId="{17990AE1-3586-4C1C-9B15-13917F85A45F}" destId="{2CA4B9C9-FB46-44DE-A1F1-0D6A27061957}" srcOrd="3" destOrd="0" presId="urn:microsoft.com/office/officeart/2005/8/layout/chevron1"/>
    <dgm:cxn modelId="{1F2F4DE9-6879-4ED8-AC90-0A9BF5D29D2A}" type="presParOf" srcId="{17990AE1-3586-4C1C-9B15-13917F85A45F}" destId="{7EE70DFF-F23C-4A87-B32E-4E022684CF2A}" srcOrd="4" destOrd="0" presId="urn:microsoft.com/office/officeart/2005/8/layout/chevron1"/>
    <dgm:cxn modelId="{D2B62D63-421A-405E-99E1-8D2F34F2157B}" type="presParOf" srcId="{17990AE1-3586-4C1C-9B15-13917F85A45F}" destId="{AA87FE73-BDB8-4DDB-A9AB-D9B3D47A5797}" srcOrd="5" destOrd="0" presId="urn:microsoft.com/office/officeart/2005/8/layout/chevron1"/>
    <dgm:cxn modelId="{5EDD1212-B6A8-4E0B-8D6B-FEC1E93274EE}" type="presParOf" srcId="{17990AE1-3586-4C1C-9B15-13917F85A45F}" destId="{57293C12-9820-4D35-875D-FED103A513AF}" srcOrd="6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D3D8F9F3-5606-411F-B453-107BF5E9EEF5}" type="doc">
      <dgm:prSet loTypeId="urn:microsoft.com/office/officeart/2005/8/layout/chevron1" loCatId="process" qsTypeId="urn:microsoft.com/office/officeart/2005/8/quickstyle/simple1" qsCatId="simple" csTypeId="urn:microsoft.com/office/officeart/2005/8/colors/colorful5" csCatId="colorful" phldr="1"/>
      <dgm:spPr/>
    </dgm:pt>
    <dgm:pt modelId="{F02D7184-8D2D-4CAB-9327-AE3E96A13454}">
      <dgm:prSet phldrT="[文本]"/>
      <dgm:spPr/>
      <dgm:t>
        <a:bodyPr/>
        <a:lstStyle/>
        <a:p>
          <a:r>
            <a:rPr lang="zh-CN" altLang="en-US" dirty="0"/>
            <a:t>课程注册管理</a:t>
          </a:r>
        </a:p>
      </dgm:t>
    </dgm:pt>
    <dgm:pt modelId="{537A817E-39FA-472F-8B02-333F985C6392}" type="parTrans" cxnId="{70392E57-3B65-401E-B017-8AF7C3093CDE}">
      <dgm:prSet/>
      <dgm:spPr/>
      <dgm:t>
        <a:bodyPr/>
        <a:lstStyle/>
        <a:p>
          <a:endParaRPr lang="zh-CN" altLang="en-US"/>
        </a:p>
      </dgm:t>
    </dgm:pt>
    <dgm:pt modelId="{6FD7B4AA-F29B-44AA-B4D9-78AC54596E9E}" type="sibTrans" cxnId="{70392E57-3B65-401E-B017-8AF7C3093CDE}">
      <dgm:prSet/>
      <dgm:spPr/>
      <dgm:t>
        <a:bodyPr/>
        <a:lstStyle/>
        <a:p>
          <a:endParaRPr lang="zh-CN" altLang="en-US"/>
        </a:p>
      </dgm:t>
    </dgm:pt>
    <dgm:pt modelId="{C9B76D97-BD01-41AE-8E50-EBD08467A132}">
      <dgm:prSet phldrT="[文本]"/>
      <dgm:spPr/>
      <dgm:t>
        <a:bodyPr/>
        <a:lstStyle/>
        <a:p>
          <a:r>
            <a:rPr lang="zh-CN" altLang="en-US" i="0" dirty="0"/>
            <a:t>课程注册时间控制</a:t>
          </a:r>
        </a:p>
      </dgm:t>
    </dgm:pt>
    <dgm:pt modelId="{B9ED0A3C-DBBC-4612-9C70-7317FEF9F054}" type="parTrans" cxnId="{E7B27D59-E83B-457A-A8D5-C06654F47518}">
      <dgm:prSet/>
      <dgm:spPr/>
      <dgm:t>
        <a:bodyPr/>
        <a:lstStyle/>
        <a:p>
          <a:endParaRPr lang="zh-CN" altLang="en-US"/>
        </a:p>
      </dgm:t>
    </dgm:pt>
    <dgm:pt modelId="{7EFE216B-BBF7-46CB-9172-B5D76CE3E5CA}" type="sibTrans" cxnId="{E7B27D59-E83B-457A-A8D5-C06654F47518}">
      <dgm:prSet/>
      <dgm:spPr/>
      <dgm:t>
        <a:bodyPr/>
        <a:lstStyle/>
        <a:p>
          <a:endParaRPr lang="zh-CN" altLang="en-US"/>
        </a:p>
      </dgm:t>
    </dgm:pt>
    <dgm:pt modelId="{D6CB2F48-410E-4F0F-BCC2-FBC8B11E1DFC}">
      <dgm:prSet phldrT="[文本]"/>
      <dgm:spPr/>
      <dgm:t>
        <a:bodyPr/>
        <a:lstStyle/>
        <a:p>
          <a:r>
            <a:rPr lang="zh-CN" altLang="en-US" dirty="0"/>
            <a:t>选中批量设置或单独设置</a:t>
          </a:r>
        </a:p>
      </dgm:t>
    </dgm:pt>
    <dgm:pt modelId="{F6AA7AEF-56EC-4C76-A172-0EB27A573874}" type="parTrans" cxnId="{807073D6-10F1-4DD5-B44E-F9905F1B9F2A}">
      <dgm:prSet/>
      <dgm:spPr/>
      <dgm:t>
        <a:bodyPr/>
        <a:lstStyle/>
        <a:p>
          <a:endParaRPr lang="zh-CN" altLang="en-US"/>
        </a:p>
      </dgm:t>
    </dgm:pt>
    <dgm:pt modelId="{FA5C47A3-C356-4D5A-A34A-A6F77D1CE10D}" type="sibTrans" cxnId="{807073D6-10F1-4DD5-B44E-F9905F1B9F2A}">
      <dgm:prSet/>
      <dgm:spPr/>
      <dgm:t>
        <a:bodyPr/>
        <a:lstStyle/>
        <a:p>
          <a:endParaRPr lang="zh-CN" altLang="en-US"/>
        </a:p>
      </dgm:t>
    </dgm:pt>
    <dgm:pt modelId="{A154E88B-1F9B-49BF-B5A1-69D6A6B5E3B8}">
      <dgm:prSet phldrT="[文本]"/>
      <dgm:spPr/>
      <dgm:t>
        <a:bodyPr/>
        <a:lstStyle/>
        <a:p>
          <a:r>
            <a:rPr lang="zh-CN" altLang="en-US" dirty="0"/>
            <a:t>学院课程注册时间控制</a:t>
          </a:r>
        </a:p>
      </dgm:t>
    </dgm:pt>
    <dgm:pt modelId="{54548AE4-B53D-4FE4-A7F4-05FA6DE817E9}" type="parTrans" cxnId="{527C0AD9-A568-406C-B796-62C0D24F4C4D}">
      <dgm:prSet/>
      <dgm:spPr/>
      <dgm:t>
        <a:bodyPr/>
        <a:lstStyle/>
        <a:p>
          <a:endParaRPr lang="zh-CN" altLang="en-US"/>
        </a:p>
      </dgm:t>
    </dgm:pt>
    <dgm:pt modelId="{462A6471-571A-4B7D-8174-3485848F4961}" type="sibTrans" cxnId="{527C0AD9-A568-406C-B796-62C0D24F4C4D}">
      <dgm:prSet/>
      <dgm:spPr/>
      <dgm:t>
        <a:bodyPr/>
        <a:lstStyle/>
        <a:p>
          <a:endParaRPr lang="zh-CN" altLang="en-US"/>
        </a:p>
      </dgm:t>
    </dgm:pt>
    <dgm:pt modelId="{17990AE1-3586-4C1C-9B15-13917F85A45F}" type="pres">
      <dgm:prSet presAssocID="{D3D8F9F3-5606-411F-B453-107BF5E9EEF5}" presName="Name0" presStyleCnt="0">
        <dgm:presLayoutVars>
          <dgm:dir/>
          <dgm:animLvl val="lvl"/>
          <dgm:resizeHandles val="exact"/>
        </dgm:presLayoutVars>
      </dgm:prSet>
      <dgm:spPr/>
    </dgm:pt>
    <dgm:pt modelId="{C1020856-BB30-4264-8C34-8E1653F43590}" type="pres">
      <dgm:prSet presAssocID="{F02D7184-8D2D-4CAB-9327-AE3E96A13454}" presName="parTxOnly" presStyleLbl="node1" presStyleIdx="0" presStyleCnt="4">
        <dgm:presLayoutVars>
          <dgm:chMax val="0"/>
          <dgm:chPref val="0"/>
          <dgm:bulletEnabled val="1"/>
        </dgm:presLayoutVars>
      </dgm:prSet>
      <dgm:spPr/>
    </dgm:pt>
    <dgm:pt modelId="{E46D4D99-BEE8-461C-B496-6D2ABCE1F4E8}" type="pres">
      <dgm:prSet presAssocID="{6FD7B4AA-F29B-44AA-B4D9-78AC54596E9E}" presName="parTxOnlySpace" presStyleCnt="0"/>
      <dgm:spPr/>
    </dgm:pt>
    <dgm:pt modelId="{EF2C9B84-CD49-40B7-B226-C70621C4B154}" type="pres">
      <dgm:prSet presAssocID="{C9B76D97-BD01-41AE-8E50-EBD08467A132}" presName="parTxOnly" presStyleLbl="node1" presStyleIdx="1" presStyleCnt="4">
        <dgm:presLayoutVars>
          <dgm:chMax val="0"/>
          <dgm:chPref val="0"/>
          <dgm:bulletEnabled val="1"/>
        </dgm:presLayoutVars>
      </dgm:prSet>
      <dgm:spPr/>
    </dgm:pt>
    <dgm:pt modelId="{2CA4B9C9-FB46-44DE-A1F1-0D6A27061957}" type="pres">
      <dgm:prSet presAssocID="{7EFE216B-BBF7-46CB-9172-B5D76CE3E5CA}" presName="parTxOnlySpace" presStyleCnt="0"/>
      <dgm:spPr/>
    </dgm:pt>
    <dgm:pt modelId="{7EE70DFF-F23C-4A87-B32E-4E022684CF2A}" type="pres">
      <dgm:prSet presAssocID="{A154E88B-1F9B-49BF-B5A1-69D6A6B5E3B8}" presName="parTxOnly" presStyleLbl="node1" presStyleIdx="2" presStyleCnt="4">
        <dgm:presLayoutVars>
          <dgm:chMax val="0"/>
          <dgm:chPref val="0"/>
          <dgm:bulletEnabled val="1"/>
        </dgm:presLayoutVars>
      </dgm:prSet>
      <dgm:spPr/>
    </dgm:pt>
    <dgm:pt modelId="{AA87FE73-BDB8-4DDB-A9AB-D9B3D47A5797}" type="pres">
      <dgm:prSet presAssocID="{462A6471-571A-4B7D-8174-3485848F4961}" presName="parTxOnlySpace" presStyleCnt="0"/>
      <dgm:spPr/>
    </dgm:pt>
    <dgm:pt modelId="{57293C12-9820-4D35-875D-FED103A513AF}" type="pres">
      <dgm:prSet presAssocID="{D6CB2F48-410E-4F0F-BCC2-FBC8B11E1DFC}" presName="parTxOnly" presStyleLbl="node1" presStyleIdx="3" presStyleCnt="4">
        <dgm:presLayoutVars>
          <dgm:chMax val="0"/>
          <dgm:chPref val="0"/>
          <dgm:bulletEnabled val="1"/>
        </dgm:presLayoutVars>
      </dgm:prSet>
      <dgm:spPr/>
    </dgm:pt>
  </dgm:ptLst>
  <dgm:cxnLst>
    <dgm:cxn modelId="{57A46E2B-65D1-47EE-91B2-01C4B8963477}" type="presOf" srcId="{F02D7184-8D2D-4CAB-9327-AE3E96A13454}" destId="{C1020856-BB30-4264-8C34-8E1653F43590}" srcOrd="0" destOrd="0" presId="urn:microsoft.com/office/officeart/2005/8/layout/chevron1"/>
    <dgm:cxn modelId="{70392E57-3B65-401E-B017-8AF7C3093CDE}" srcId="{D3D8F9F3-5606-411F-B453-107BF5E9EEF5}" destId="{F02D7184-8D2D-4CAB-9327-AE3E96A13454}" srcOrd="0" destOrd="0" parTransId="{537A817E-39FA-472F-8B02-333F985C6392}" sibTransId="{6FD7B4AA-F29B-44AA-B4D9-78AC54596E9E}"/>
    <dgm:cxn modelId="{E7B27D59-E83B-457A-A8D5-C06654F47518}" srcId="{D3D8F9F3-5606-411F-B453-107BF5E9EEF5}" destId="{C9B76D97-BD01-41AE-8E50-EBD08467A132}" srcOrd="1" destOrd="0" parTransId="{B9ED0A3C-DBBC-4612-9C70-7317FEF9F054}" sibTransId="{7EFE216B-BBF7-46CB-9172-B5D76CE3E5CA}"/>
    <dgm:cxn modelId="{794AEAA3-7BC0-4271-9D31-E8CCAF35BA64}" type="presOf" srcId="{A154E88B-1F9B-49BF-B5A1-69D6A6B5E3B8}" destId="{7EE70DFF-F23C-4A87-B32E-4E022684CF2A}" srcOrd="0" destOrd="0" presId="urn:microsoft.com/office/officeart/2005/8/layout/chevron1"/>
    <dgm:cxn modelId="{B03274A4-8DBD-4964-A040-0E519201E482}" type="presOf" srcId="{D3D8F9F3-5606-411F-B453-107BF5E9EEF5}" destId="{17990AE1-3586-4C1C-9B15-13917F85A45F}" srcOrd="0" destOrd="0" presId="urn:microsoft.com/office/officeart/2005/8/layout/chevron1"/>
    <dgm:cxn modelId="{30EEB1BA-DDB8-4A72-9E85-F06A55973DE9}" type="presOf" srcId="{D6CB2F48-410E-4F0F-BCC2-FBC8B11E1DFC}" destId="{57293C12-9820-4D35-875D-FED103A513AF}" srcOrd="0" destOrd="0" presId="urn:microsoft.com/office/officeart/2005/8/layout/chevron1"/>
    <dgm:cxn modelId="{807073D6-10F1-4DD5-B44E-F9905F1B9F2A}" srcId="{D3D8F9F3-5606-411F-B453-107BF5E9EEF5}" destId="{D6CB2F48-410E-4F0F-BCC2-FBC8B11E1DFC}" srcOrd="3" destOrd="0" parTransId="{F6AA7AEF-56EC-4C76-A172-0EB27A573874}" sibTransId="{FA5C47A3-C356-4D5A-A34A-A6F77D1CE10D}"/>
    <dgm:cxn modelId="{527C0AD9-A568-406C-B796-62C0D24F4C4D}" srcId="{D3D8F9F3-5606-411F-B453-107BF5E9EEF5}" destId="{A154E88B-1F9B-49BF-B5A1-69D6A6B5E3B8}" srcOrd="2" destOrd="0" parTransId="{54548AE4-B53D-4FE4-A7F4-05FA6DE817E9}" sibTransId="{462A6471-571A-4B7D-8174-3485848F4961}"/>
    <dgm:cxn modelId="{AC4CBADF-FF22-4F8D-8D76-D28FFE2C0FE2}" type="presOf" srcId="{C9B76D97-BD01-41AE-8E50-EBD08467A132}" destId="{EF2C9B84-CD49-40B7-B226-C70621C4B154}" srcOrd="0" destOrd="0" presId="urn:microsoft.com/office/officeart/2005/8/layout/chevron1"/>
    <dgm:cxn modelId="{91785E53-7AE3-42EF-9E32-44F758603862}" type="presParOf" srcId="{17990AE1-3586-4C1C-9B15-13917F85A45F}" destId="{C1020856-BB30-4264-8C34-8E1653F43590}" srcOrd="0" destOrd="0" presId="urn:microsoft.com/office/officeart/2005/8/layout/chevron1"/>
    <dgm:cxn modelId="{F13A10C4-1B80-4C08-AEE5-A18B41E7DB5D}" type="presParOf" srcId="{17990AE1-3586-4C1C-9B15-13917F85A45F}" destId="{E46D4D99-BEE8-461C-B496-6D2ABCE1F4E8}" srcOrd="1" destOrd="0" presId="urn:microsoft.com/office/officeart/2005/8/layout/chevron1"/>
    <dgm:cxn modelId="{BD18027D-BAEC-4463-8A05-E47463011398}" type="presParOf" srcId="{17990AE1-3586-4C1C-9B15-13917F85A45F}" destId="{EF2C9B84-CD49-40B7-B226-C70621C4B154}" srcOrd="2" destOrd="0" presId="urn:microsoft.com/office/officeart/2005/8/layout/chevron1"/>
    <dgm:cxn modelId="{B4F5078E-7781-43DB-9122-4F0F5CD83562}" type="presParOf" srcId="{17990AE1-3586-4C1C-9B15-13917F85A45F}" destId="{2CA4B9C9-FB46-44DE-A1F1-0D6A27061957}" srcOrd="3" destOrd="0" presId="urn:microsoft.com/office/officeart/2005/8/layout/chevron1"/>
    <dgm:cxn modelId="{1F2F4DE9-6879-4ED8-AC90-0A9BF5D29D2A}" type="presParOf" srcId="{17990AE1-3586-4C1C-9B15-13917F85A45F}" destId="{7EE70DFF-F23C-4A87-B32E-4E022684CF2A}" srcOrd="4" destOrd="0" presId="urn:microsoft.com/office/officeart/2005/8/layout/chevron1"/>
    <dgm:cxn modelId="{D2B62D63-421A-405E-99E1-8D2F34F2157B}" type="presParOf" srcId="{17990AE1-3586-4C1C-9B15-13917F85A45F}" destId="{AA87FE73-BDB8-4DDB-A9AB-D9B3D47A5797}" srcOrd="5" destOrd="0" presId="urn:microsoft.com/office/officeart/2005/8/layout/chevron1"/>
    <dgm:cxn modelId="{5EDD1212-B6A8-4E0B-8D6B-FEC1E93274EE}" type="presParOf" srcId="{17990AE1-3586-4C1C-9B15-13917F85A45F}" destId="{57293C12-9820-4D35-875D-FED103A513AF}" srcOrd="6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1C121A0-80AD-4B8B-865D-2FE1A58BE4F6}">
      <dsp:nvSpPr>
        <dsp:cNvPr id="0" name=""/>
        <dsp:cNvSpPr/>
      </dsp:nvSpPr>
      <dsp:spPr>
        <a:xfrm>
          <a:off x="2418600" y="1513186"/>
          <a:ext cx="525572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525572" y="45720"/>
              </a:lnTo>
            </a:path>
          </a:pathLst>
        </a:custGeom>
        <a:noFill/>
        <a:ln w="63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zh-CN" altLang="en-US" sz="500" kern="1200"/>
        </a:p>
      </dsp:txBody>
      <dsp:txXfrm>
        <a:off x="2667482" y="1556125"/>
        <a:ext cx="27808" cy="5561"/>
      </dsp:txXfrm>
    </dsp:sp>
    <dsp:sp modelId="{F97F9A48-06E1-457E-8718-F74E8A3F3FC4}">
      <dsp:nvSpPr>
        <dsp:cNvPr id="0" name=""/>
        <dsp:cNvSpPr/>
      </dsp:nvSpPr>
      <dsp:spPr>
        <a:xfrm>
          <a:off x="2257" y="833463"/>
          <a:ext cx="2418143" cy="1450885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5128" tIns="135128" rIns="135128" bIns="135128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1900" kern="1200" dirty="0">
              <a:latin typeface="微软雅黑" panose="020B0503020204020204" pitchFamily="34" charset="-122"/>
              <a:ea typeface="微软雅黑" panose="020B0503020204020204" pitchFamily="34" charset="-122"/>
            </a:rPr>
            <a:t>专业</a:t>
          </a:r>
          <a:r>
            <a:rPr lang="en-US" altLang="zh-CN" sz="1900" kern="1200" dirty="0">
              <a:latin typeface="微软雅黑" panose="020B0503020204020204" pitchFamily="34" charset="-122"/>
              <a:ea typeface="微软雅黑" panose="020B0503020204020204" pitchFamily="34" charset="-122"/>
            </a:rPr>
            <a:t>&amp;</a:t>
          </a:r>
          <a:r>
            <a:rPr lang="zh-CN" altLang="en-US" sz="1900" kern="1200" dirty="0">
              <a:latin typeface="微软雅黑" panose="020B0503020204020204" pitchFamily="34" charset="-122"/>
              <a:ea typeface="微软雅黑" panose="020B0503020204020204" pitchFamily="34" charset="-122"/>
            </a:rPr>
            <a:t>课程</a:t>
          </a:r>
          <a:endParaRPr lang="zh-CN" altLang="en-US" sz="1900" kern="1200" dirty="0"/>
        </a:p>
      </dsp:txBody>
      <dsp:txXfrm>
        <a:off x="2257" y="833463"/>
        <a:ext cx="2418143" cy="1450885"/>
      </dsp:txXfrm>
    </dsp:sp>
    <dsp:sp modelId="{1677CF61-6A42-4204-8119-4415EC6862A4}">
      <dsp:nvSpPr>
        <dsp:cNvPr id="0" name=""/>
        <dsp:cNvSpPr/>
      </dsp:nvSpPr>
      <dsp:spPr>
        <a:xfrm>
          <a:off x="5392917" y="1513186"/>
          <a:ext cx="525572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525572" y="45720"/>
              </a:lnTo>
            </a:path>
          </a:pathLst>
        </a:custGeom>
        <a:noFill/>
        <a:ln w="635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zh-CN" altLang="en-US" sz="500" kern="1200"/>
        </a:p>
      </dsp:txBody>
      <dsp:txXfrm>
        <a:off x="5641799" y="1556125"/>
        <a:ext cx="27808" cy="5561"/>
      </dsp:txXfrm>
    </dsp:sp>
    <dsp:sp modelId="{2512E39E-6E7C-46D1-B7D7-898566309DAF}">
      <dsp:nvSpPr>
        <dsp:cNvPr id="0" name=""/>
        <dsp:cNvSpPr/>
      </dsp:nvSpPr>
      <dsp:spPr>
        <a:xfrm>
          <a:off x="2976573" y="833463"/>
          <a:ext cx="2418143" cy="1450885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5128" tIns="135128" rIns="135128" bIns="135128" numCol="1" spcCol="1270" anchor="t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1900" kern="1200" dirty="0">
              <a:latin typeface="微软雅黑" panose="020B0503020204020204" pitchFamily="34" charset="-122"/>
              <a:ea typeface="微软雅黑" panose="020B0503020204020204" pitchFamily="34" charset="-122"/>
            </a:rPr>
            <a:t>指导性培养方案</a:t>
          </a: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zh-CN" altLang="en-US" sz="1500" b="1" kern="1200" dirty="0">
              <a:latin typeface="微软雅黑" panose="020B0503020204020204" pitchFamily="34" charset="-122"/>
              <a:ea typeface="微软雅黑" panose="020B0503020204020204" pitchFamily="34" charset="-122"/>
            </a:rPr>
            <a:t>总部设置并启用</a:t>
          </a:r>
        </a:p>
      </dsp:txBody>
      <dsp:txXfrm>
        <a:off x="2976573" y="833463"/>
        <a:ext cx="2418143" cy="1450885"/>
      </dsp:txXfrm>
    </dsp:sp>
    <dsp:sp modelId="{5DAD2459-D42E-424B-95F2-1AFE9EAE7C3D}">
      <dsp:nvSpPr>
        <dsp:cNvPr id="0" name=""/>
        <dsp:cNvSpPr/>
      </dsp:nvSpPr>
      <dsp:spPr>
        <a:xfrm>
          <a:off x="8367233" y="1513186"/>
          <a:ext cx="525572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525572" y="45720"/>
              </a:lnTo>
            </a:path>
          </a:pathLst>
        </a:custGeom>
        <a:noFill/>
        <a:ln w="635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zh-CN" altLang="en-US" sz="500" kern="1200"/>
        </a:p>
      </dsp:txBody>
      <dsp:txXfrm>
        <a:off x="8616115" y="1556125"/>
        <a:ext cx="27808" cy="5561"/>
      </dsp:txXfrm>
    </dsp:sp>
    <dsp:sp modelId="{D41D62F5-CF01-463F-90B0-989AD20836C6}">
      <dsp:nvSpPr>
        <dsp:cNvPr id="0" name=""/>
        <dsp:cNvSpPr/>
      </dsp:nvSpPr>
      <dsp:spPr>
        <a:xfrm>
          <a:off x="5950889" y="833463"/>
          <a:ext cx="2418143" cy="1450885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5128" tIns="135128" rIns="135128" bIns="135128" numCol="1" spcCol="1270" anchor="t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1900" kern="1200" dirty="0">
              <a:latin typeface="微软雅黑" panose="020B0503020204020204" pitchFamily="34" charset="-122"/>
              <a:ea typeface="微软雅黑" panose="020B0503020204020204" pitchFamily="34" charset="-122"/>
            </a:rPr>
            <a:t>实施性培养方案</a:t>
          </a: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zh-CN" altLang="en-US" sz="1500" b="1" kern="1200" dirty="0">
              <a:latin typeface="微软雅黑" panose="020B0503020204020204" pitchFamily="34" charset="-122"/>
              <a:ea typeface="微软雅黑" panose="020B0503020204020204" pitchFamily="34" charset="-122"/>
            </a:rPr>
            <a:t>分部设置并启用</a:t>
          </a:r>
        </a:p>
      </dsp:txBody>
      <dsp:txXfrm>
        <a:off x="5950889" y="833463"/>
        <a:ext cx="2418143" cy="1450885"/>
      </dsp:txXfrm>
    </dsp:sp>
    <dsp:sp modelId="{33507D1D-6117-42D7-8E9A-FFA725073134}">
      <dsp:nvSpPr>
        <dsp:cNvPr id="0" name=""/>
        <dsp:cNvSpPr/>
      </dsp:nvSpPr>
      <dsp:spPr>
        <a:xfrm>
          <a:off x="1211329" y="2282549"/>
          <a:ext cx="8922948" cy="525572"/>
        </a:xfrm>
        <a:custGeom>
          <a:avLst/>
          <a:gdLst/>
          <a:ahLst/>
          <a:cxnLst/>
          <a:rect l="0" t="0" r="0" b="0"/>
          <a:pathLst>
            <a:path>
              <a:moveTo>
                <a:pt x="8922948" y="0"/>
              </a:moveTo>
              <a:lnTo>
                <a:pt x="8922948" y="279886"/>
              </a:lnTo>
              <a:lnTo>
                <a:pt x="0" y="279886"/>
              </a:lnTo>
              <a:lnTo>
                <a:pt x="0" y="525572"/>
              </a:lnTo>
            </a:path>
          </a:pathLst>
        </a:custGeom>
        <a:noFill/>
        <a:ln w="635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zh-CN" altLang="en-US" sz="500" kern="1200"/>
        </a:p>
      </dsp:txBody>
      <dsp:txXfrm>
        <a:off x="5449296" y="2542554"/>
        <a:ext cx="447013" cy="5561"/>
      </dsp:txXfrm>
    </dsp:sp>
    <dsp:sp modelId="{9EEC4B96-B73C-40A3-AE5F-9F11B9A35EE5}">
      <dsp:nvSpPr>
        <dsp:cNvPr id="0" name=""/>
        <dsp:cNvSpPr/>
      </dsp:nvSpPr>
      <dsp:spPr>
        <a:xfrm>
          <a:off x="8925206" y="833463"/>
          <a:ext cx="2418143" cy="1450885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t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1900" kern="1200" dirty="0">
              <a:latin typeface="微软雅黑" panose="020B0503020204020204" pitchFamily="34" charset="-122"/>
              <a:ea typeface="微软雅黑" panose="020B0503020204020204" pitchFamily="34" charset="-122"/>
            </a:rPr>
            <a:t>执行性培养方案</a:t>
          </a: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zh-CN" altLang="en-US" sz="1500" b="1" kern="1200" dirty="0">
              <a:latin typeface="微软雅黑" panose="020B0503020204020204" pitchFamily="34" charset="-122"/>
              <a:ea typeface="微软雅黑" panose="020B0503020204020204" pitchFamily="34" charset="-122"/>
            </a:rPr>
            <a:t>学院 </a:t>
          </a:r>
          <a:r>
            <a:rPr lang="zh-CN" altLang="en-US" sz="1800" b="1" kern="120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？</a:t>
          </a:r>
          <a:r>
            <a:rPr lang="zh-CN" altLang="en-US" sz="1500" b="1" kern="1200" dirty="0">
              <a:latin typeface="微软雅黑" panose="020B0503020204020204" pitchFamily="34" charset="-122"/>
              <a:ea typeface="微软雅黑" panose="020B0503020204020204" pitchFamily="34" charset="-122"/>
            </a:rPr>
            <a:t>根据省校下发方案设置并启用</a:t>
          </a:r>
        </a:p>
      </dsp:txBody>
      <dsp:txXfrm>
        <a:off x="8925206" y="833463"/>
        <a:ext cx="2418143" cy="1450885"/>
      </dsp:txXfrm>
    </dsp:sp>
    <dsp:sp modelId="{EA09D9D2-77E3-40FB-BD16-1058B00D398F}">
      <dsp:nvSpPr>
        <dsp:cNvPr id="0" name=""/>
        <dsp:cNvSpPr/>
      </dsp:nvSpPr>
      <dsp:spPr>
        <a:xfrm>
          <a:off x="2418600" y="3520244"/>
          <a:ext cx="525572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525572" y="45720"/>
              </a:lnTo>
            </a:path>
          </a:pathLst>
        </a:custGeom>
        <a:noFill/>
        <a:ln w="635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zh-CN" altLang="en-US" sz="500" kern="1200"/>
        </a:p>
      </dsp:txBody>
      <dsp:txXfrm>
        <a:off x="2667482" y="3563184"/>
        <a:ext cx="27808" cy="5561"/>
      </dsp:txXfrm>
    </dsp:sp>
    <dsp:sp modelId="{80527CAA-CF64-46EF-86CB-5F02E84CACAB}">
      <dsp:nvSpPr>
        <dsp:cNvPr id="0" name=""/>
        <dsp:cNvSpPr/>
      </dsp:nvSpPr>
      <dsp:spPr>
        <a:xfrm>
          <a:off x="2257" y="2840521"/>
          <a:ext cx="2418143" cy="1450885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5128" tIns="135128" rIns="135128" bIns="135128" numCol="1" spcCol="1270" anchor="t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1900" b="1" kern="1200" dirty="0">
              <a:latin typeface="微软雅黑" panose="020B0503020204020204" pitchFamily="34" charset="-122"/>
              <a:ea typeface="微软雅黑" panose="020B0503020204020204" pitchFamily="34" charset="-122"/>
            </a:rPr>
            <a:t>分部开课计划</a:t>
          </a:r>
          <a:r>
            <a:rPr lang="en-US" altLang="zh-CN" sz="1900" b="1" kern="1200" dirty="0">
              <a:latin typeface="微软雅黑" panose="020B0503020204020204" pitchFamily="34" charset="-122"/>
              <a:ea typeface="微软雅黑" panose="020B0503020204020204" pitchFamily="34" charset="-122"/>
            </a:rPr>
            <a:t> </a:t>
          </a:r>
          <a:endParaRPr lang="zh-CN" altLang="en-US" sz="1900" b="1" kern="1200" dirty="0">
            <a:latin typeface="微软雅黑" panose="020B0503020204020204" pitchFamily="34" charset="-122"/>
            <a:ea typeface="微软雅黑" panose="020B0503020204020204" pitchFamily="34" charset="-122"/>
          </a:endParaRP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zh-CN" altLang="en-US" sz="1500" b="1" kern="1200" dirty="0">
              <a:latin typeface="微软雅黑" panose="020B0503020204020204" pitchFamily="34" charset="-122"/>
              <a:ea typeface="微软雅黑" panose="020B0503020204020204" pitchFamily="34" charset="-122"/>
            </a:rPr>
            <a:t>课程总表和学期开设课程</a:t>
          </a:r>
        </a:p>
      </dsp:txBody>
      <dsp:txXfrm>
        <a:off x="2257" y="2840521"/>
        <a:ext cx="2418143" cy="1450885"/>
      </dsp:txXfrm>
    </dsp:sp>
    <dsp:sp modelId="{E74194B9-7FDB-4387-9BF1-CE2F18536C95}">
      <dsp:nvSpPr>
        <dsp:cNvPr id="0" name=""/>
        <dsp:cNvSpPr/>
      </dsp:nvSpPr>
      <dsp:spPr>
        <a:xfrm>
          <a:off x="5392917" y="3520244"/>
          <a:ext cx="525572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525572" y="45720"/>
              </a:lnTo>
            </a:path>
          </a:pathLst>
        </a:custGeom>
        <a:noFill/>
        <a:ln w="63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zh-CN" altLang="en-US" sz="500" kern="1200"/>
        </a:p>
      </dsp:txBody>
      <dsp:txXfrm>
        <a:off x="5641799" y="3563184"/>
        <a:ext cx="27808" cy="5561"/>
      </dsp:txXfrm>
    </dsp:sp>
    <dsp:sp modelId="{C2710C09-FB6F-40B8-9665-23ECBBF24BBB}">
      <dsp:nvSpPr>
        <dsp:cNvPr id="0" name=""/>
        <dsp:cNvSpPr/>
      </dsp:nvSpPr>
      <dsp:spPr>
        <a:xfrm>
          <a:off x="2976573" y="2840521"/>
          <a:ext cx="2418143" cy="1450885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5128" tIns="135128" rIns="135128" bIns="135128" numCol="1" spcCol="1270" anchor="t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1900" b="1" kern="1200" dirty="0">
              <a:latin typeface="微软雅黑" panose="020B0503020204020204" pitchFamily="34" charset="-122"/>
              <a:ea typeface="微软雅黑" panose="020B0503020204020204" pitchFamily="34" charset="-122"/>
            </a:rPr>
            <a:t>学习中心开课计划</a:t>
          </a: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zh-CN" altLang="en-US" sz="1500" b="1" kern="1200" dirty="0">
              <a:latin typeface="微软雅黑" panose="020B0503020204020204" pitchFamily="34" charset="-122"/>
              <a:ea typeface="微软雅黑" panose="020B0503020204020204" pitchFamily="34" charset="-122"/>
            </a:rPr>
            <a:t>设置课程总表和学期开设课程</a:t>
          </a:r>
        </a:p>
      </dsp:txBody>
      <dsp:txXfrm>
        <a:off x="2976573" y="2840521"/>
        <a:ext cx="2418143" cy="1450885"/>
      </dsp:txXfrm>
    </dsp:sp>
    <dsp:sp modelId="{C8D45C73-9A91-4D71-8A76-2873C1126817}">
      <dsp:nvSpPr>
        <dsp:cNvPr id="0" name=""/>
        <dsp:cNvSpPr/>
      </dsp:nvSpPr>
      <dsp:spPr>
        <a:xfrm>
          <a:off x="8367233" y="3520244"/>
          <a:ext cx="525572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525572" y="45720"/>
              </a:lnTo>
            </a:path>
          </a:pathLst>
        </a:custGeom>
        <a:noFill/>
        <a:ln w="635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zh-CN" altLang="en-US" sz="500" kern="1200"/>
        </a:p>
      </dsp:txBody>
      <dsp:txXfrm>
        <a:off x="8616115" y="3563184"/>
        <a:ext cx="27808" cy="5561"/>
      </dsp:txXfrm>
    </dsp:sp>
    <dsp:sp modelId="{D211FAF9-B17E-4415-92AD-84798E2DCEC4}">
      <dsp:nvSpPr>
        <dsp:cNvPr id="0" name=""/>
        <dsp:cNvSpPr/>
      </dsp:nvSpPr>
      <dsp:spPr>
        <a:xfrm>
          <a:off x="5950889" y="2840521"/>
          <a:ext cx="2418143" cy="1450885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5128" tIns="135128" rIns="135128" bIns="135128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1900" b="1" kern="1200" dirty="0">
              <a:latin typeface="微软雅黑" panose="020B0503020204020204" pitchFamily="34" charset="-122"/>
              <a:ea typeface="微软雅黑" panose="020B0503020204020204" pitchFamily="34" charset="-122"/>
            </a:rPr>
            <a:t>课程注册</a:t>
          </a:r>
          <a:r>
            <a:rPr lang="en-US" altLang="zh-CN" sz="1900" b="1" kern="1200" dirty="0">
              <a:latin typeface="微软雅黑" panose="020B0503020204020204" pitchFamily="34" charset="-122"/>
              <a:ea typeface="微软雅黑" panose="020B0503020204020204" pitchFamily="34" charset="-122"/>
            </a:rPr>
            <a:t>&amp;</a:t>
          </a:r>
          <a:r>
            <a:rPr lang="zh-CN" altLang="en-US" sz="1900" b="1" kern="1200" dirty="0">
              <a:latin typeface="微软雅黑" panose="020B0503020204020204" pitchFamily="34" charset="-122"/>
              <a:ea typeface="微软雅黑" panose="020B0503020204020204" pitchFamily="34" charset="-122"/>
            </a:rPr>
            <a:t>确认选课</a:t>
          </a:r>
        </a:p>
      </dsp:txBody>
      <dsp:txXfrm>
        <a:off x="5950889" y="2840521"/>
        <a:ext cx="2418143" cy="1450885"/>
      </dsp:txXfrm>
    </dsp:sp>
    <dsp:sp modelId="{CFBB79E4-267F-4574-A6D9-A7B49620F831}">
      <dsp:nvSpPr>
        <dsp:cNvPr id="0" name=""/>
        <dsp:cNvSpPr/>
      </dsp:nvSpPr>
      <dsp:spPr>
        <a:xfrm>
          <a:off x="8925206" y="2840521"/>
          <a:ext cx="2418143" cy="1450885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5128" tIns="135128" rIns="135128" bIns="135128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1900" b="1" kern="1200" dirty="0">
              <a:latin typeface="微软雅黑" panose="020B0503020204020204" pitchFamily="34" charset="-122"/>
              <a:ea typeface="微软雅黑" panose="020B0503020204020204" pitchFamily="34" charset="-122"/>
            </a:rPr>
            <a:t>教学分班</a:t>
          </a:r>
          <a:r>
            <a:rPr lang="en-US" altLang="zh-CN" sz="1900" b="1" kern="1200" dirty="0">
              <a:latin typeface="微软雅黑" panose="020B0503020204020204" pitchFamily="34" charset="-122"/>
              <a:ea typeface="微软雅黑" panose="020B0503020204020204" pitchFamily="34" charset="-122"/>
            </a:rPr>
            <a:t>&amp;</a:t>
          </a:r>
          <a:r>
            <a:rPr lang="zh-CN" altLang="en-US" sz="1900" b="1" kern="1200" dirty="0">
              <a:latin typeface="微软雅黑" panose="020B0503020204020204" pitchFamily="34" charset="-122"/>
              <a:ea typeface="微软雅黑" panose="020B0503020204020204" pitchFamily="34" charset="-122"/>
            </a:rPr>
            <a:t>安排辅导教师</a:t>
          </a:r>
        </a:p>
      </dsp:txBody>
      <dsp:txXfrm>
        <a:off x="8925206" y="2840521"/>
        <a:ext cx="2418143" cy="1450885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1020856-BB30-4264-8C34-8E1653F43590}">
      <dsp:nvSpPr>
        <dsp:cNvPr id="0" name=""/>
        <dsp:cNvSpPr/>
      </dsp:nvSpPr>
      <dsp:spPr>
        <a:xfrm>
          <a:off x="5394" y="0"/>
          <a:ext cx="2006653" cy="727721"/>
        </a:xfrm>
        <a:prstGeom prst="chevron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009" tIns="24003" rIns="24003" bIns="24003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1800" kern="1200"/>
            <a:t>权限管理</a:t>
          </a:r>
          <a:endParaRPr lang="zh-CN" altLang="en-US" sz="1800" kern="1200" dirty="0"/>
        </a:p>
      </dsp:txBody>
      <dsp:txXfrm>
        <a:off x="369255" y="0"/>
        <a:ext cx="1278932" cy="727721"/>
      </dsp:txXfrm>
    </dsp:sp>
    <dsp:sp modelId="{EF2C9B84-CD49-40B7-B226-C70621C4B154}">
      <dsp:nvSpPr>
        <dsp:cNvPr id="0" name=""/>
        <dsp:cNvSpPr/>
      </dsp:nvSpPr>
      <dsp:spPr>
        <a:xfrm>
          <a:off x="1811382" y="0"/>
          <a:ext cx="2006653" cy="727721"/>
        </a:xfrm>
        <a:prstGeom prst="chevron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009" tIns="24003" rIns="24003" bIns="24003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1800" i="0" kern="1200" dirty="0"/>
            <a:t>学校角色管理</a:t>
          </a:r>
        </a:p>
      </dsp:txBody>
      <dsp:txXfrm>
        <a:off x="2175243" y="0"/>
        <a:ext cx="1278932" cy="727721"/>
      </dsp:txXfrm>
    </dsp:sp>
    <dsp:sp modelId="{346C04B2-5668-4286-AEF6-24EE7C375C01}">
      <dsp:nvSpPr>
        <dsp:cNvPr id="0" name=""/>
        <dsp:cNvSpPr/>
      </dsp:nvSpPr>
      <dsp:spPr>
        <a:xfrm>
          <a:off x="3617370" y="0"/>
          <a:ext cx="2006653" cy="727721"/>
        </a:xfrm>
        <a:prstGeom prst="chevron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009" tIns="24003" rIns="24003" bIns="24003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1800" kern="1200" dirty="0"/>
            <a:t>新增角色</a:t>
          </a:r>
        </a:p>
      </dsp:txBody>
      <dsp:txXfrm>
        <a:off x="3981231" y="0"/>
        <a:ext cx="1278932" cy="727721"/>
      </dsp:txXfrm>
    </dsp:sp>
    <dsp:sp modelId="{7EE70DFF-F23C-4A87-B32E-4E022684CF2A}">
      <dsp:nvSpPr>
        <dsp:cNvPr id="0" name=""/>
        <dsp:cNvSpPr/>
      </dsp:nvSpPr>
      <dsp:spPr>
        <a:xfrm>
          <a:off x="5423358" y="0"/>
          <a:ext cx="2006653" cy="727721"/>
        </a:xfrm>
        <a:prstGeom prst="chevron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009" tIns="24003" rIns="24003" bIns="24003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1800" kern="1200" dirty="0"/>
            <a:t>编辑角色编号角色名称</a:t>
          </a:r>
        </a:p>
      </dsp:txBody>
      <dsp:txXfrm>
        <a:off x="5787219" y="0"/>
        <a:ext cx="1278932" cy="727721"/>
      </dsp:txXfrm>
    </dsp:sp>
    <dsp:sp modelId="{57293C12-9820-4D35-875D-FED103A513AF}">
      <dsp:nvSpPr>
        <dsp:cNvPr id="0" name=""/>
        <dsp:cNvSpPr/>
      </dsp:nvSpPr>
      <dsp:spPr>
        <a:xfrm>
          <a:off x="7229347" y="0"/>
          <a:ext cx="2006653" cy="727721"/>
        </a:xfrm>
        <a:prstGeom prst="chevron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009" tIns="24003" rIns="24003" bIns="24003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1800" kern="1200" dirty="0"/>
            <a:t>设置菜单权限</a:t>
          </a:r>
        </a:p>
      </dsp:txBody>
      <dsp:txXfrm>
        <a:off x="7593208" y="0"/>
        <a:ext cx="1278932" cy="727721"/>
      </dsp:txXfrm>
    </dsp:sp>
    <dsp:sp modelId="{1E4F154E-F844-4A08-BCED-CE4D2FD9E097}">
      <dsp:nvSpPr>
        <dsp:cNvPr id="0" name=""/>
        <dsp:cNvSpPr/>
      </dsp:nvSpPr>
      <dsp:spPr>
        <a:xfrm>
          <a:off x="9035335" y="0"/>
          <a:ext cx="2006653" cy="727721"/>
        </a:xfrm>
        <a:prstGeom prst="chevron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009" tIns="24003" rIns="24003" bIns="24003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1800" kern="1200" dirty="0"/>
            <a:t>分配用户</a:t>
          </a:r>
        </a:p>
      </dsp:txBody>
      <dsp:txXfrm>
        <a:off x="9399196" y="0"/>
        <a:ext cx="1278932" cy="727721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1020856-BB30-4264-8C34-8E1653F43590}">
      <dsp:nvSpPr>
        <dsp:cNvPr id="0" name=""/>
        <dsp:cNvSpPr/>
      </dsp:nvSpPr>
      <dsp:spPr>
        <a:xfrm>
          <a:off x="2697" y="0"/>
          <a:ext cx="2400432" cy="727721"/>
        </a:xfrm>
        <a:prstGeom prst="chevron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009" tIns="24003" rIns="24003" bIns="24003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1800" kern="1200" dirty="0"/>
            <a:t>权限分配</a:t>
          </a:r>
        </a:p>
      </dsp:txBody>
      <dsp:txXfrm>
        <a:off x="366558" y="0"/>
        <a:ext cx="1672711" cy="727721"/>
      </dsp:txXfrm>
    </dsp:sp>
    <dsp:sp modelId="{EF2C9B84-CD49-40B7-B226-C70621C4B154}">
      <dsp:nvSpPr>
        <dsp:cNvPr id="0" name=""/>
        <dsp:cNvSpPr/>
      </dsp:nvSpPr>
      <dsp:spPr>
        <a:xfrm>
          <a:off x="2163086" y="0"/>
          <a:ext cx="2400432" cy="727721"/>
        </a:xfrm>
        <a:prstGeom prst="chevron">
          <a:avLst/>
        </a:prstGeom>
        <a:solidFill>
          <a:schemeClr val="accent5">
            <a:hueOff val="-1689636"/>
            <a:satOff val="-4355"/>
            <a:lumOff val="-2941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009" tIns="24003" rIns="24003" bIns="24003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1800" i="0" kern="1200" dirty="0"/>
            <a:t>新增</a:t>
          </a:r>
        </a:p>
      </dsp:txBody>
      <dsp:txXfrm>
        <a:off x="2526947" y="0"/>
        <a:ext cx="1672711" cy="727721"/>
      </dsp:txXfrm>
    </dsp:sp>
    <dsp:sp modelId="{7EE70DFF-F23C-4A87-B32E-4E022684CF2A}">
      <dsp:nvSpPr>
        <dsp:cNvPr id="0" name=""/>
        <dsp:cNvSpPr/>
      </dsp:nvSpPr>
      <dsp:spPr>
        <a:xfrm>
          <a:off x="4323475" y="0"/>
          <a:ext cx="2400432" cy="727721"/>
        </a:xfrm>
        <a:prstGeom prst="chevron">
          <a:avLst/>
        </a:prstGeom>
        <a:solidFill>
          <a:schemeClr val="accent5">
            <a:hueOff val="-3379271"/>
            <a:satOff val="-8710"/>
            <a:lumOff val="-5883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009" tIns="24003" rIns="24003" bIns="24003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1800" kern="1200" dirty="0"/>
            <a:t>选择分配用户</a:t>
          </a:r>
          <a:r>
            <a:rPr lang="en-US" altLang="zh-CN" sz="1800" kern="1200" dirty="0"/>
            <a:t>&amp;</a:t>
          </a:r>
          <a:r>
            <a:rPr lang="zh-CN" altLang="en-US" sz="1800" kern="1200" dirty="0"/>
            <a:t>勾选权限指定</a:t>
          </a:r>
        </a:p>
      </dsp:txBody>
      <dsp:txXfrm>
        <a:off x="4687336" y="0"/>
        <a:ext cx="1672711" cy="727721"/>
      </dsp:txXfrm>
    </dsp:sp>
    <dsp:sp modelId="{57293C12-9820-4D35-875D-FED103A513AF}">
      <dsp:nvSpPr>
        <dsp:cNvPr id="0" name=""/>
        <dsp:cNvSpPr/>
      </dsp:nvSpPr>
      <dsp:spPr>
        <a:xfrm>
          <a:off x="6483864" y="0"/>
          <a:ext cx="2400432" cy="727721"/>
        </a:xfrm>
        <a:prstGeom prst="chevron">
          <a:avLst/>
        </a:prstGeom>
        <a:solidFill>
          <a:schemeClr val="accent5">
            <a:hueOff val="-5068907"/>
            <a:satOff val="-13064"/>
            <a:lumOff val="-8824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009" tIns="24003" rIns="24003" bIns="24003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1800" kern="1200" dirty="0"/>
            <a:t>设置有效时间</a:t>
          </a:r>
        </a:p>
      </dsp:txBody>
      <dsp:txXfrm>
        <a:off x="6847725" y="0"/>
        <a:ext cx="1672711" cy="727721"/>
      </dsp:txXfrm>
    </dsp:sp>
    <dsp:sp modelId="{1E4F154E-F844-4A08-BCED-CE4D2FD9E097}">
      <dsp:nvSpPr>
        <dsp:cNvPr id="0" name=""/>
        <dsp:cNvSpPr/>
      </dsp:nvSpPr>
      <dsp:spPr>
        <a:xfrm>
          <a:off x="8644253" y="0"/>
          <a:ext cx="2400432" cy="727721"/>
        </a:xfrm>
        <a:prstGeom prst="chevron">
          <a:avLst/>
        </a:prstGeom>
        <a:solidFill>
          <a:schemeClr val="accent5">
            <a:hueOff val="-6758543"/>
            <a:satOff val="-17419"/>
            <a:lumOff val="-1176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009" tIns="24003" rIns="24003" bIns="24003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1800" kern="1200" dirty="0"/>
            <a:t>确定</a:t>
          </a:r>
        </a:p>
      </dsp:txBody>
      <dsp:txXfrm>
        <a:off x="9008114" y="0"/>
        <a:ext cx="1672711" cy="727721"/>
      </dsp:txXfrm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1020856-BB30-4264-8C34-8E1653F43590}">
      <dsp:nvSpPr>
        <dsp:cNvPr id="0" name=""/>
        <dsp:cNvSpPr/>
      </dsp:nvSpPr>
      <dsp:spPr>
        <a:xfrm>
          <a:off x="2697" y="0"/>
          <a:ext cx="2400432" cy="727721"/>
        </a:xfrm>
        <a:prstGeom prst="chevron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26670" rIns="26670" bIns="2667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2000" kern="1200" dirty="0"/>
            <a:t>开课计划管理</a:t>
          </a:r>
        </a:p>
      </dsp:txBody>
      <dsp:txXfrm>
        <a:off x="366558" y="0"/>
        <a:ext cx="1672711" cy="727721"/>
      </dsp:txXfrm>
    </dsp:sp>
    <dsp:sp modelId="{EF2C9B84-CD49-40B7-B226-C70621C4B154}">
      <dsp:nvSpPr>
        <dsp:cNvPr id="0" name=""/>
        <dsp:cNvSpPr/>
      </dsp:nvSpPr>
      <dsp:spPr>
        <a:xfrm>
          <a:off x="2163086" y="0"/>
          <a:ext cx="2400432" cy="727721"/>
        </a:xfrm>
        <a:prstGeom prst="chevron">
          <a:avLst/>
        </a:prstGeom>
        <a:solidFill>
          <a:schemeClr val="accent5">
            <a:hueOff val="-1689636"/>
            <a:satOff val="-4355"/>
            <a:lumOff val="-2941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26670" rIns="26670" bIns="2667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2000" i="0" kern="1200" dirty="0"/>
            <a:t>开设课程总表管理</a:t>
          </a:r>
        </a:p>
      </dsp:txBody>
      <dsp:txXfrm>
        <a:off x="2526947" y="0"/>
        <a:ext cx="1672711" cy="727721"/>
      </dsp:txXfrm>
    </dsp:sp>
    <dsp:sp modelId="{7EE70DFF-F23C-4A87-B32E-4E022684CF2A}">
      <dsp:nvSpPr>
        <dsp:cNvPr id="0" name=""/>
        <dsp:cNvSpPr/>
      </dsp:nvSpPr>
      <dsp:spPr>
        <a:xfrm>
          <a:off x="4323475" y="0"/>
          <a:ext cx="2400432" cy="727721"/>
        </a:xfrm>
        <a:prstGeom prst="chevron">
          <a:avLst/>
        </a:prstGeom>
        <a:solidFill>
          <a:schemeClr val="accent5">
            <a:hueOff val="-3379271"/>
            <a:satOff val="-8710"/>
            <a:lumOff val="-5883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26670" rIns="26670" bIns="2667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2000" kern="1200" dirty="0"/>
            <a:t>可先查询，如没有可新增</a:t>
          </a:r>
        </a:p>
      </dsp:txBody>
      <dsp:txXfrm>
        <a:off x="4687336" y="0"/>
        <a:ext cx="1672711" cy="727721"/>
      </dsp:txXfrm>
    </dsp:sp>
    <dsp:sp modelId="{57293C12-9820-4D35-875D-FED103A513AF}">
      <dsp:nvSpPr>
        <dsp:cNvPr id="0" name=""/>
        <dsp:cNvSpPr/>
      </dsp:nvSpPr>
      <dsp:spPr>
        <a:xfrm>
          <a:off x="6483864" y="0"/>
          <a:ext cx="2400432" cy="727721"/>
        </a:xfrm>
        <a:prstGeom prst="chevron">
          <a:avLst/>
        </a:prstGeom>
        <a:solidFill>
          <a:schemeClr val="accent5">
            <a:hueOff val="-5068907"/>
            <a:satOff val="-13064"/>
            <a:lumOff val="-8824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26670" rIns="26670" bIns="2667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2000" kern="1200" dirty="0"/>
            <a:t>可导出</a:t>
          </a:r>
        </a:p>
      </dsp:txBody>
      <dsp:txXfrm>
        <a:off x="6847725" y="0"/>
        <a:ext cx="1672711" cy="727721"/>
      </dsp:txXfrm>
    </dsp:sp>
    <dsp:sp modelId="{1E4F154E-F844-4A08-BCED-CE4D2FD9E097}">
      <dsp:nvSpPr>
        <dsp:cNvPr id="0" name=""/>
        <dsp:cNvSpPr/>
      </dsp:nvSpPr>
      <dsp:spPr>
        <a:xfrm>
          <a:off x="8644253" y="0"/>
          <a:ext cx="2400432" cy="727721"/>
        </a:xfrm>
        <a:prstGeom prst="chevron">
          <a:avLst/>
        </a:prstGeom>
        <a:solidFill>
          <a:schemeClr val="accent5">
            <a:hueOff val="-6758543"/>
            <a:satOff val="-17419"/>
            <a:lumOff val="-1176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26670" rIns="26670" bIns="2667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2000" kern="1200" dirty="0"/>
            <a:t>可删除</a:t>
          </a:r>
        </a:p>
      </dsp:txBody>
      <dsp:txXfrm>
        <a:off x="9008114" y="0"/>
        <a:ext cx="1672711" cy="727721"/>
      </dsp:txXfrm>
    </dsp:sp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1020856-BB30-4264-8C34-8E1653F43590}">
      <dsp:nvSpPr>
        <dsp:cNvPr id="0" name=""/>
        <dsp:cNvSpPr/>
      </dsp:nvSpPr>
      <dsp:spPr>
        <a:xfrm>
          <a:off x="5124" y="0"/>
          <a:ext cx="2983009" cy="727721"/>
        </a:xfrm>
        <a:prstGeom prst="chevron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4011" tIns="28004" rIns="28004" bIns="28004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2100" kern="1200" dirty="0"/>
            <a:t>开课计划管理</a:t>
          </a:r>
        </a:p>
      </dsp:txBody>
      <dsp:txXfrm>
        <a:off x="368985" y="0"/>
        <a:ext cx="2255288" cy="727721"/>
      </dsp:txXfrm>
    </dsp:sp>
    <dsp:sp modelId="{EF2C9B84-CD49-40B7-B226-C70621C4B154}">
      <dsp:nvSpPr>
        <dsp:cNvPr id="0" name=""/>
        <dsp:cNvSpPr/>
      </dsp:nvSpPr>
      <dsp:spPr>
        <a:xfrm>
          <a:off x="2689832" y="0"/>
          <a:ext cx="2983009" cy="727721"/>
        </a:xfrm>
        <a:prstGeom prst="chevron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4011" tIns="28004" rIns="28004" bIns="28004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2100" i="0" kern="1200" dirty="0"/>
            <a:t>学期开设课程总表</a:t>
          </a:r>
        </a:p>
      </dsp:txBody>
      <dsp:txXfrm>
        <a:off x="3053693" y="0"/>
        <a:ext cx="2255288" cy="727721"/>
      </dsp:txXfrm>
    </dsp:sp>
    <dsp:sp modelId="{7EE70DFF-F23C-4A87-B32E-4E022684CF2A}">
      <dsp:nvSpPr>
        <dsp:cNvPr id="0" name=""/>
        <dsp:cNvSpPr/>
      </dsp:nvSpPr>
      <dsp:spPr>
        <a:xfrm>
          <a:off x="5374541" y="0"/>
          <a:ext cx="2983009" cy="727721"/>
        </a:xfrm>
        <a:prstGeom prst="chevron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4011" tIns="28004" rIns="28004" bIns="28004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2100" kern="1200" dirty="0"/>
            <a:t>复制学期开设课程或按学期开设</a:t>
          </a:r>
        </a:p>
      </dsp:txBody>
      <dsp:txXfrm>
        <a:off x="5738402" y="0"/>
        <a:ext cx="2255288" cy="727721"/>
      </dsp:txXfrm>
    </dsp:sp>
    <dsp:sp modelId="{7D528D21-73DD-4059-A4B5-BC5A525AA7DE}">
      <dsp:nvSpPr>
        <dsp:cNvPr id="0" name=""/>
        <dsp:cNvSpPr/>
      </dsp:nvSpPr>
      <dsp:spPr>
        <a:xfrm>
          <a:off x="8059249" y="0"/>
          <a:ext cx="2983009" cy="727721"/>
        </a:xfrm>
        <a:prstGeom prst="chevron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4011" tIns="28004" rIns="28004" bIns="28004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2100" kern="1200" dirty="0"/>
            <a:t>按学期开设（补修课程）</a:t>
          </a:r>
        </a:p>
      </dsp:txBody>
      <dsp:txXfrm>
        <a:off x="8423110" y="0"/>
        <a:ext cx="2255288" cy="727721"/>
      </dsp:txXfrm>
    </dsp:sp>
  </dsp:spTree>
</dsp:drawing>
</file>

<file path=ppt/diagrams/drawing1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1020856-BB30-4264-8C34-8E1653F43590}">
      <dsp:nvSpPr>
        <dsp:cNvPr id="0" name=""/>
        <dsp:cNvSpPr/>
      </dsp:nvSpPr>
      <dsp:spPr>
        <a:xfrm>
          <a:off x="2697" y="0"/>
          <a:ext cx="2400432" cy="727721"/>
        </a:xfrm>
        <a:prstGeom prst="chevron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009" tIns="24003" rIns="24003" bIns="24003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1800" kern="1200" dirty="0"/>
            <a:t>课程注册管理</a:t>
          </a:r>
        </a:p>
      </dsp:txBody>
      <dsp:txXfrm>
        <a:off x="366558" y="0"/>
        <a:ext cx="1672711" cy="727721"/>
      </dsp:txXfrm>
    </dsp:sp>
    <dsp:sp modelId="{EF2C9B84-CD49-40B7-B226-C70621C4B154}">
      <dsp:nvSpPr>
        <dsp:cNvPr id="0" name=""/>
        <dsp:cNvSpPr/>
      </dsp:nvSpPr>
      <dsp:spPr>
        <a:xfrm>
          <a:off x="2163086" y="0"/>
          <a:ext cx="2400432" cy="727721"/>
        </a:xfrm>
        <a:prstGeom prst="chevron">
          <a:avLst/>
        </a:prstGeom>
        <a:solidFill>
          <a:schemeClr val="accent5">
            <a:hueOff val="-1689636"/>
            <a:satOff val="-4355"/>
            <a:lumOff val="-2941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009" tIns="24003" rIns="24003" bIns="24003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1800" i="0" kern="1200" dirty="0"/>
            <a:t>整班注册</a:t>
          </a:r>
        </a:p>
      </dsp:txBody>
      <dsp:txXfrm>
        <a:off x="2526947" y="0"/>
        <a:ext cx="1672711" cy="727721"/>
      </dsp:txXfrm>
    </dsp:sp>
    <dsp:sp modelId="{7EE70DFF-F23C-4A87-B32E-4E022684CF2A}">
      <dsp:nvSpPr>
        <dsp:cNvPr id="0" name=""/>
        <dsp:cNvSpPr/>
      </dsp:nvSpPr>
      <dsp:spPr>
        <a:xfrm>
          <a:off x="4323475" y="0"/>
          <a:ext cx="2400432" cy="727721"/>
        </a:xfrm>
        <a:prstGeom prst="chevron">
          <a:avLst/>
        </a:prstGeom>
        <a:solidFill>
          <a:schemeClr val="accent5">
            <a:hueOff val="-3379271"/>
            <a:satOff val="-8710"/>
            <a:lumOff val="-5883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009" tIns="24003" rIns="24003" bIns="24003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1800" kern="1200" dirty="0"/>
            <a:t>选择班最后项 </a:t>
          </a:r>
          <a:r>
            <a:rPr lang="en-US" altLang="zh-CN" sz="1800" kern="1200" dirty="0"/>
            <a:t>— </a:t>
          </a:r>
          <a:r>
            <a:rPr lang="zh-CN" altLang="en-US" sz="1800" kern="1200" dirty="0"/>
            <a:t>操作</a:t>
          </a:r>
        </a:p>
      </dsp:txBody>
      <dsp:txXfrm>
        <a:off x="4687336" y="0"/>
        <a:ext cx="1672711" cy="727721"/>
      </dsp:txXfrm>
    </dsp:sp>
    <dsp:sp modelId="{57293C12-9820-4D35-875D-FED103A513AF}">
      <dsp:nvSpPr>
        <dsp:cNvPr id="0" name=""/>
        <dsp:cNvSpPr/>
      </dsp:nvSpPr>
      <dsp:spPr>
        <a:xfrm>
          <a:off x="6483864" y="0"/>
          <a:ext cx="2400432" cy="727721"/>
        </a:xfrm>
        <a:prstGeom prst="chevron">
          <a:avLst/>
        </a:prstGeom>
        <a:solidFill>
          <a:schemeClr val="accent5">
            <a:hueOff val="-5068907"/>
            <a:satOff val="-13064"/>
            <a:lumOff val="-8824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26670" rIns="26670" bIns="2667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2000" kern="1200" dirty="0"/>
            <a:t>课程注册</a:t>
          </a:r>
        </a:p>
      </dsp:txBody>
      <dsp:txXfrm>
        <a:off x="6847725" y="0"/>
        <a:ext cx="1672711" cy="727721"/>
      </dsp:txXfrm>
    </dsp:sp>
    <dsp:sp modelId="{BDDEC769-5D03-4D23-8526-0D5C5DFD17AD}">
      <dsp:nvSpPr>
        <dsp:cNvPr id="0" name=""/>
        <dsp:cNvSpPr/>
      </dsp:nvSpPr>
      <dsp:spPr>
        <a:xfrm>
          <a:off x="8644253" y="0"/>
          <a:ext cx="2400432" cy="727721"/>
        </a:xfrm>
        <a:prstGeom prst="chevron">
          <a:avLst/>
        </a:prstGeom>
        <a:solidFill>
          <a:schemeClr val="accent5">
            <a:hueOff val="-6758543"/>
            <a:satOff val="-17419"/>
            <a:lumOff val="-1176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009" tIns="24003" rIns="24003" bIns="24003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1800" kern="1200" dirty="0"/>
            <a:t>整班注册 或 选择学生注册</a:t>
          </a:r>
          <a:endParaRPr lang="zh-CN" altLang="en-US" sz="1400" kern="1200" dirty="0"/>
        </a:p>
      </dsp:txBody>
      <dsp:txXfrm>
        <a:off x="9008114" y="0"/>
        <a:ext cx="1672711" cy="727721"/>
      </dsp:txXfrm>
    </dsp:sp>
  </dsp:spTree>
</dsp:drawing>
</file>

<file path=ppt/diagrams/drawing1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1020856-BB30-4264-8C34-8E1653F43590}">
      <dsp:nvSpPr>
        <dsp:cNvPr id="0" name=""/>
        <dsp:cNvSpPr/>
      </dsp:nvSpPr>
      <dsp:spPr>
        <a:xfrm>
          <a:off x="2697" y="0"/>
          <a:ext cx="2400432" cy="727721"/>
        </a:xfrm>
        <a:prstGeom prst="chevron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009" tIns="24003" rIns="24003" bIns="24003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1800" kern="1200" dirty="0"/>
            <a:t>课程注册管理</a:t>
          </a:r>
        </a:p>
      </dsp:txBody>
      <dsp:txXfrm>
        <a:off x="366558" y="0"/>
        <a:ext cx="1672711" cy="727721"/>
      </dsp:txXfrm>
    </dsp:sp>
    <dsp:sp modelId="{EF2C9B84-CD49-40B7-B226-C70621C4B154}">
      <dsp:nvSpPr>
        <dsp:cNvPr id="0" name=""/>
        <dsp:cNvSpPr/>
      </dsp:nvSpPr>
      <dsp:spPr>
        <a:xfrm>
          <a:off x="2163086" y="0"/>
          <a:ext cx="2400432" cy="727721"/>
        </a:xfrm>
        <a:prstGeom prst="chevron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009" tIns="24003" rIns="24003" bIns="24003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1800" i="0" kern="1200" dirty="0"/>
            <a:t>整班注册</a:t>
          </a:r>
        </a:p>
      </dsp:txBody>
      <dsp:txXfrm>
        <a:off x="2526947" y="0"/>
        <a:ext cx="1672711" cy="727721"/>
      </dsp:txXfrm>
    </dsp:sp>
    <dsp:sp modelId="{7EE70DFF-F23C-4A87-B32E-4E022684CF2A}">
      <dsp:nvSpPr>
        <dsp:cNvPr id="0" name=""/>
        <dsp:cNvSpPr/>
      </dsp:nvSpPr>
      <dsp:spPr>
        <a:xfrm>
          <a:off x="4323475" y="0"/>
          <a:ext cx="2400432" cy="727721"/>
        </a:xfrm>
        <a:prstGeom prst="chevron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009" tIns="24003" rIns="24003" bIns="24003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1800" kern="1200" dirty="0"/>
            <a:t>选择班最后项 </a:t>
          </a:r>
          <a:r>
            <a:rPr lang="en-US" altLang="zh-CN" sz="1800" kern="1200" dirty="0"/>
            <a:t>— </a:t>
          </a:r>
          <a:r>
            <a:rPr lang="zh-CN" altLang="en-US" sz="1800" kern="1200" dirty="0"/>
            <a:t>操作</a:t>
          </a:r>
        </a:p>
      </dsp:txBody>
      <dsp:txXfrm>
        <a:off x="4687336" y="0"/>
        <a:ext cx="1672711" cy="727721"/>
      </dsp:txXfrm>
    </dsp:sp>
    <dsp:sp modelId="{57293C12-9820-4D35-875D-FED103A513AF}">
      <dsp:nvSpPr>
        <dsp:cNvPr id="0" name=""/>
        <dsp:cNvSpPr/>
      </dsp:nvSpPr>
      <dsp:spPr>
        <a:xfrm>
          <a:off x="6483864" y="0"/>
          <a:ext cx="2400432" cy="727721"/>
        </a:xfrm>
        <a:prstGeom prst="chevron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009" tIns="24003" rIns="24003" bIns="24003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1800" kern="1200" dirty="0"/>
            <a:t>课程注册管理</a:t>
          </a:r>
        </a:p>
      </dsp:txBody>
      <dsp:txXfrm>
        <a:off x="6847725" y="0"/>
        <a:ext cx="1672711" cy="727721"/>
      </dsp:txXfrm>
    </dsp:sp>
    <dsp:sp modelId="{BDDEC769-5D03-4D23-8526-0D5C5DFD17AD}">
      <dsp:nvSpPr>
        <dsp:cNvPr id="0" name=""/>
        <dsp:cNvSpPr/>
      </dsp:nvSpPr>
      <dsp:spPr>
        <a:xfrm>
          <a:off x="8644253" y="0"/>
          <a:ext cx="2400432" cy="727721"/>
        </a:xfrm>
        <a:prstGeom prst="chevron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1600" kern="1200" dirty="0"/>
            <a:t>点选课数量，勾选要删除课程，删除</a:t>
          </a:r>
          <a:endParaRPr lang="zh-CN" altLang="en-US" sz="1200" kern="1200" dirty="0"/>
        </a:p>
      </dsp:txBody>
      <dsp:txXfrm>
        <a:off x="9008114" y="0"/>
        <a:ext cx="1672711" cy="727721"/>
      </dsp:txXfrm>
    </dsp:sp>
  </dsp:spTree>
</dsp:drawing>
</file>

<file path=ppt/diagrams/drawing1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1020856-BB30-4264-8C34-8E1653F43590}">
      <dsp:nvSpPr>
        <dsp:cNvPr id="0" name=""/>
        <dsp:cNvSpPr/>
      </dsp:nvSpPr>
      <dsp:spPr>
        <a:xfrm>
          <a:off x="2697" y="0"/>
          <a:ext cx="2400432" cy="727721"/>
        </a:xfrm>
        <a:prstGeom prst="chevron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009" tIns="24003" rIns="24003" bIns="24003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1800" kern="1200" dirty="0"/>
            <a:t>课程注册管理</a:t>
          </a:r>
        </a:p>
      </dsp:txBody>
      <dsp:txXfrm>
        <a:off x="366558" y="0"/>
        <a:ext cx="1672711" cy="727721"/>
      </dsp:txXfrm>
    </dsp:sp>
    <dsp:sp modelId="{EF2C9B84-CD49-40B7-B226-C70621C4B154}">
      <dsp:nvSpPr>
        <dsp:cNvPr id="0" name=""/>
        <dsp:cNvSpPr/>
      </dsp:nvSpPr>
      <dsp:spPr>
        <a:xfrm>
          <a:off x="2163086" y="0"/>
          <a:ext cx="2400432" cy="727721"/>
        </a:xfrm>
        <a:prstGeom prst="chevron">
          <a:avLst/>
        </a:prstGeom>
        <a:solidFill>
          <a:schemeClr val="accent3">
            <a:hueOff val="677650"/>
            <a:satOff val="25000"/>
            <a:lumOff val="-3676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009" tIns="24003" rIns="24003" bIns="24003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1800" i="0" kern="1200" dirty="0"/>
            <a:t>整班注册</a:t>
          </a:r>
        </a:p>
      </dsp:txBody>
      <dsp:txXfrm>
        <a:off x="2526947" y="0"/>
        <a:ext cx="1672711" cy="727721"/>
      </dsp:txXfrm>
    </dsp:sp>
    <dsp:sp modelId="{7EE70DFF-F23C-4A87-B32E-4E022684CF2A}">
      <dsp:nvSpPr>
        <dsp:cNvPr id="0" name=""/>
        <dsp:cNvSpPr/>
      </dsp:nvSpPr>
      <dsp:spPr>
        <a:xfrm>
          <a:off x="4323475" y="0"/>
          <a:ext cx="2400432" cy="727721"/>
        </a:xfrm>
        <a:prstGeom prst="chevron">
          <a:avLst/>
        </a:prstGeom>
        <a:solidFill>
          <a:schemeClr val="accent3">
            <a:hueOff val="1355300"/>
            <a:satOff val="50000"/>
            <a:lumOff val="-7353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009" tIns="24003" rIns="24003" bIns="24003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1800" kern="1200" dirty="0"/>
            <a:t>选择班最后项 </a:t>
          </a:r>
          <a:r>
            <a:rPr lang="en-US" altLang="zh-CN" sz="1800" kern="1200" dirty="0"/>
            <a:t>— </a:t>
          </a:r>
          <a:r>
            <a:rPr lang="zh-CN" altLang="en-US" sz="1800" kern="1200" dirty="0"/>
            <a:t>操作</a:t>
          </a:r>
        </a:p>
      </dsp:txBody>
      <dsp:txXfrm>
        <a:off x="4687336" y="0"/>
        <a:ext cx="1672711" cy="727721"/>
      </dsp:txXfrm>
    </dsp:sp>
    <dsp:sp modelId="{57293C12-9820-4D35-875D-FED103A513AF}">
      <dsp:nvSpPr>
        <dsp:cNvPr id="0" name=""/>
        <dsp:cNvSpPr/>
      </dsp:nvSpPr>
      <dsp:spPr>
        <a:xfrm>
          <a:off x="6483864" y="0"/>
          <a:ext cx="2400432" cy="727721"/>
        </a:xfrm>
        <a:prstGeom prst="chevron">
          <a:avLst/>
        </a:prstGeom>
        <a:solidFill>
          <a:schemeClr val="accent3">
            <a:hueOff val="2032949"/>
            <a:satOff val="75000"/>
            <a:lumOff val="-11029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009" tIns="24003" rIns="24003" bIns="24003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1800" kern="1200" dirty="0"/>
            <a:t>补修课程注册</a:t>
          </a:r>
        </a:p>
      </dsp:txBody>
      <dsp:txXfrm>
        <a:off x="6847725" y="0"/>
        <a:ext cx="1672711" cy="727721"/>
      </dsp:txXfrm>
    </dsp:sp>
    <dsp:sp modelId="{BDDEC769-5D03-4D23-8526-0D5C5DFD17AD}">
      <dsp:nvSpPr>
        <dsp:cNvPr id="0" name=""/>
        <dsp:cNvSpPr/>
      </dsp:nvSpPr>
      <dsp:spPr>
        <a:xfrm>
          <a:off x="8644253" y="0"/>
          <a:ext cx="2400432" cy="727721"/>
        </a:xfrm>
        <a:prstGeom prst="chevron">
          <a:avLst/>
        </a:prstGeom>
        <a:solidFill>
          <a:schemeClr val="accent3">
            <a:hueOff val="2710599"/>
            <a:satOff val="100000"/>
            <a:lumOff val="-14706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009" tIns="24003" rIns="24003" bIns="24003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1800" kern="1200" dirty="0"/>
            <a:t>整班注册 或 选择学生注册</a:t>
          </a:r>
          <a:endParaRPr lang="zh-CN" altLang="en-US" sz="1400" kern="1200" dirty="0"/>
        </a:p>
      </dsp:txBody>
      <dsp:txXfrm>
        <a:off x="9008114" y="0"/>
        <a:ext cx="1672711" cy="727721"/>
      </dsp:txXfrm>
    </dsp:sp>
  </dsp:spTree>
</dsp:drawing>
</file>

<file path=ppt/diagrams/drawing1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1020856-BB30-4264-8C34-8E1653F43590}">
      <dsp:nvSpPr>
        <dsp:cNvPr id="0" name=""/>
        <dsp:cNvSpPr/>
      </dsp:nvSpPr>
      <dsp:spPr>
        <a:xfrm>
          <a:off x="2697" y="0"/>
          <a:ext cx="2400432" cy="727721"/>
        </a:xfrm>
        <a:prstGeom prst="chevron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009" tIns="24003" rIns="24003" bIns="24003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1800" kern="1200" dirty="0"/>
            <a:t>课程注册管理</a:t>
          </a:r>
        </a:p>
      </dsp:txBody>
      <dsp:txXfrm>
        <a:off x="366558" y="0"/>
        <a:ext cx="1672711" cy="727721"/>
      </dsp:txXfrm>
    </dsp:sp>
    <dsp:sp modelId="{EF2C9B84-CD49-40B7-B226-C70621C4B154}">
      <dsp:nvSpPr>
        <dsp:cNvPr id="0" name=""/>
        <dsp:cNvSpPr/>
      </dsp:nvSpPr>
      <dsp:spPr>
        <a:xfrm>
          <a:off x="2163086" y="0"/>
          <a:ext cx="2400432" cy="727721"/>
        </a:xfrm>
        <a:prstGeom prst="chevron">
          <a:avLst/>
        </a:prstGeom>
        <a:solidFill>
          <a:schemeClr val="accent5">
            <a:hueOff val="-1689636"/>
            <a:satOff val="-4355"/>
            <a:lumOff val="-2941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009" tIns="24003" rIns="24003" bIns="24003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1800" i="0" kern="1200" dirty="0"/>
            <a:t>课程注册</a:t>
          </a:r>
        </a:p>
      </dsp:txBody>
      <dsp:txXfrm>
        <a:off x="2526947" y="0"/>
        <a:ext cx="1672711" cy="727721"/>
      </dsp:txXfrm>
    </dsp:sp>
    <dsp:sp modelId="{7EE70DFF-F23C-4A87-B32E-4E022684CF2A}">
      <dsp:nvSpPr>
        <dsp:cNvPr id="0" name=""/>
        <dsp:cNvSpPr/>
      </dsp:nvSpPr>
      <dsp:spPr>
        <a:xfrm>
          <a:off x="4323475" y="0"/>
          <a:ext cx="2400432" cy="727721"/>
        </a:xfrm>
        <a:prstGeom prst="chevron">
          <a:avLst/>
        </a:prstGeom>
        <a:solidFill>
          <a:schemeClr val="accent5">
            <a:hueOff val="-3379271"/>
            <a:satOff val="-8710"/>
            <a:lumOff val="-5883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009" tIns="24003" rIns="24003" bIns="24003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1800" kern="1200" dirty="0"/>
            <a:t>选择班最后项 </a:t>
          </a:r>
          <a:r>
            <a:rPr lang="en-US" altLang="zh-CN" sz="1800" kern="1200" dirty="0"/>
            <a:t>— </a:t>
          </a:r>
          <a:r>
            <a:rPr lang="zh-CN" altLang="en-US" sz="1800" kern="1200" dirty="0"/>
            <a:t>操作</a:t>
          </a:r>
        </a:p>
      </dsp:txBody>
      <dsp:txXfrm>
        <a:off x="4687336" y="0"/>
        <a:ext cx="1672711" cy="727721"/>
      </dsp:txXfrm>
    </dsp:sp>
    <dsp:sp modelId="{57293C12-9820-4D35-875D-FED103A513AF}">
      <dsp:nvSpPr>
        <dsp:cNvPr id="0" name=""/>
        <dsp:cNvSpPr/>
      </dsp:nvSpPr>
      <dsp:spPr>
        <a:xfrm>
          <a:off x="6483864" y="0"/>
          <a:ext cx="2400432" cy="727721"/>
        </a:xfrm>
        <a:prstGeom prst="chevron">
          <a:avLst/>
        </a:prstGeom>
        <a:solidFill>
          <a:schemeClr val="accent5">
            <a:hueOff val="-5068907"/>
            <a:satOff val="-13064"/>
            <a:lumOff val="-8824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009" tIns="24003" rIns="24003" bIns="24003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1800" kern="1200" dirty="0"/>
            <a:t>课程注册</a:t>
          </a:r>
        </a:p>
      </dsp:txBody>
      <dsp:txXfrm>
        <a:off x="6847725" y="0"/>
        <a:ext cx="1672711" cy="727721"/>
      </dsp:txXfrm>
    </dsp:sp>
    <dsp:sp modelId="{BDDEC769-5D03-4D23-8526-0D5C5DFD17AD}">
      <dsp:nvSpPr>
        <dsp:cNvPr id="0" name=""/>
        <dsp:cNvSpPr/>
      </dsp:nvSpPr>
      <dsp:spPr>
        <a:xfrm>
          <a:off x="8644253" y="0"/>
          <a:ext cx="2400432" cy="727721"/>
        </a:xfrm>
        <a:prstGeom prst="chevron">
          <a:avLst/>
        </a:prstGeom>
        <a:solidFill>
          <a:schemeClr val="accent5">
            <a:hueOff val="-6758543"/>
            <a:satOff val="-17419"/>
            <a:lumOff val="-1176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1600" kern="1200" dirty="0"/>
            <a:t>确认注册课程 或 按查询范围注册</a:t>
          </a:r>
          <a:endParaRPr lang="zh-CN" altLang="en-US" sz="1200" kern="1200" dirty="0"/>
        </a:p>
      </dsp:txBody>
      <dsp:txXfrm>
        <a:off x="9008114" y="0"/>
        <a:ext cx="1672711" cy="727721"/>
      </dsp:txXfrm>
    </dsp:sp>
  </dsp:spTree>
</dsp:drawing>
</file>

<file path=ppt/diagrams/drawing1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1020856-BB30-4264-8C34-8E1653F43590}">
      <dsp:nvSpPr>
        <dsp:cNvPr id="0" name=""/>
        <dsp:cNvSpPr/>
      </dsp:nvSpPr>
      <dsp:spPr>
        <a:xfrm>
          <a:off x="5394" y="0"/>
          <a:ext cx="2006653" cy="727721"/>
        </a:xfrm>
        <a:prstGeom prst="chevron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009" tIns="24003" rIns="24003" bIns="24003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1800" kern="1200" dirty="0"/>
            <a:t>课程注册管理</a:t>
          </a:r>
        </a:p>
      </dsp:txBody>
      <dsp:txXfrm>
        <a:off x="369255" y="0"/>
        <a:ext cx="1278932" cy="727721"/>
      </dsp:txXfrm>
    </dsp:sp>
    <dsp:sp modelId="{EF2C9B84-CD49-40B7-B226-C70621C4B154}">
      <dsp:nvSpPr>
        <dsp:cNvPr id="0" name=""/>
        <dsp:cNvSpPr/>
      </dsp:nvSpPr>
      <dsp:spPr>
        <a:xfrm>
          <a:off x="1811382" y="0"/>
          <a:ext cx="2006653" cy="727721"/>
        </a:xfrm>
        <a:prstGeom prst="chevron">
          <a:avLst/>
        </a:prstGeom>
        <a:solidFill>
          <a:schemeClr val="accent5">
            <a:hueOff val="-1351709"/>
            <a:satOff val="-3484"/>
            <a:lumOff val="-2353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009" tIns="24003" rIns="24003" bIns="24003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1800" i="0" kern="1200" dirty="0"/>
            <a:t>学生注册</a:t>
          </a:r>
        </a:p>
      </dsp:txBody>
      <dsp:txXfrm>
        <a:off x="2175243" y="0"/>
        <a:ext cx="1278932" cy="727721"/>
      </dsp:txXfrm>
    </dsp:sp>
    <dsp:sp modelId="{5C26F0A7-8E38-4D9C-B70B-0EB3AA361506}">
      <dsp:nvSpPr>
        <dsp:cNvPr id="0" name=""/>
        <dsp:cNvSpPr/>
      </dsp:nvSpPr>
      <dsp:spPr>
        <a:xfrm>
          <a:off x="3617370" y="0"/>
          <a:ext cx="2006653" cy="727721"/>
        </a:xfrm>
        <a:prstGeom prst="chevron">
          <a:avLst/>
        </a:prstGeom>
        <a:solidFill>
          <a:schemeClr val="accent5">
            <a:hueOff val="-2703417"/>
            <a:satOff val="-6968"/>
            <a:lumOff val="-4706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009" tIns="24003" rIns="24003" bIns="24003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1800" i="0" kern="1200" dirty="0"/>
            <a:t>选择学生</a:t>
          </a:r>
        </a:p>
      </dsp:txBody>
      <dsp:txXfrm>
        <a:off x="3981231" y="0"/>
        <a:ext cx="1278932" cy="727721"/>
      </dsp:txXfrm>
    </dsp:sp>
    <dsp:sp modelId="{7EE70DFF-F23C-4A87-B32E-4E022684CF2A}">
      <dsp:nvSpPr>
        <dsp:cNvPr id="0" name=""/>
        <dsp:cNvSpPr/>
      </dsp:nvSpPr>
      <dsp:spPr>
        <a:xfrm>
          <a:off x="5423358" y="0"/>
          <a:ext cx="2006653" cy="727721"/>
        </a:xfrm>
        <a:prstGeom prst="chevron">
          <a:avLst/>
        </a:prstGeom>
        <a:solidFill>
          <a:schemeClr val="accent5">
            <a:hueOff val="-4055126"/>
            <a:satOff val="-10451"/>
            <a:lumOff val="-7059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009" tIns="24003" rIns="24003" bIns="24003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1800" kern="1200" dirty="0"/>
            <a:t>选择班最后项 </a:t>
          </a:r>
          <a:r>
            <a:rPr lang="en-US" altLang="zh-CN" sz="1800" kern="1200" dirty="0"/>
            <a:t>— </a:t>
          </a:r>
          <a:r>
            <a:rPr lang="zh-CN" altLang="en-US" sz="1800" kern="1200" dirty="0"/>
            <a:t>操作</a:t>
          </a:r>
        </a:p>
      </dsp:txBody>
      <dsp:txXfrm>
        <a:off x="5787219" y="0"/>
        <a:ext cx="1278932" cy="727721"/>
      </dsp:txXfrm>
    </dsp:sp>
    <dsp:sp modelId="{57293C12-9820-4D35-875D-FED103A513AF}">
      <dsp:nvSpPr>
        <dsp:cNvPr id="0" name=""/>
        <dsp:cNvSpPr/>
      </dsp:nvSpPr>
      <dsp:spPr>
        <a:xfrm>
          <a:off x="7229347" y="0"/>
          <a:ext cx="2006653" cy="727721"/>
        </a:xfrm>
        <a:prstGeom prst="chevron">
          <a:avLst/>
        </a:prstGeom>
        <a:solidFill>
          <a:schemeClr val="accent5">
            <a:hueOff val="-5406834"/>
            <a:satOff val="-13935"/>
            <a:lumOff val="-941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1400" kern="1200" dirty="0"/>
            <a:t>选择未注册（规则内）</a:t>
          </a:r>
        </a:p>
      </dsp:txBody>
      <dsp:txXfrm>
        <a:off x="7593208" y="0"/>
        <a:ext cx="1278932" cy="727721"/>
      </dsp:txXfrm>
    </dsp:sp>
    <dsp:sp modelId="{7A3BBAA5-585F-4EE9-89A3-FD7992348845}">
      <dsp:nvSpPr>
        <dsp:cNvPr id="0" name=""/>
        <dsp:cNvSpPr/>
      </dsp:nvSpPr>
      <dsp:spPr>
        <a:xfrm>
          <a:off x="9035335" y="0"/>
          <a:ext cx="2006653" cy="727721"/>
        </a:xfrm>
        <a:prstGeom prst="chevron">
          <a:avLst/>
        </a:prstGeom>
        <a:solidFill>
          <a:schemeClr val="accent5">
            <a:hueOff val="-6758543"/>
            <a:satOff val="-17419"/>
            <a:lumOff val="-1176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1400" kern="1200" dirty="0"/>
            <a:t>课程注册</a:t>
          </a:r>
        </a:p>
      </dsp:txBody>
      <dsp:txXfrm>
        <a:off x="9399196" y="0"/>
        <a:ext cx="1278932" cy="727721"/>
      </dsp:txXfrm>
    </dsp:sp>
  </dsp:spTree>
</dsp:drawing>
</file>

<file path=ppt/diagrams/drawing1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1020856-BB30-4264-8C34-8E1653F43590}">
      <dsp:nvSpPr>
        <dsp:cNvPr id="0" name=""/>
        <dsp:cNvSpPr/>
      </dsp:nvSpPr>
      <dsp:spPr>
        <a:xfrm>
          <a:off x="5124" y="0"/>
          <a:ext cx="2983009" cy="727721"/>
        </a:xfrm>
        <a:prstGeom prst="chevron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009" tIns="24003" rIns="24003" bIns="24003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1800" kern="1200" dirty="0"/>
            <a:t>课程</a:t>
          </a:r>
          <a:r>
            <a:rPr lang="zh-CN" altLang="en-US" sz="1800" kern="1200"/>
            <a:t>注册管理</a:t>
          </a:r>
          <a:endParaRPr lang="zh-CN" altLang="en-US" sz="1800" kern="1200" dirty="0"/>
        </a:p>
      </dsp:txBody>
      <dsp:txXfrm>
        <a:off x="368985" y="0"/>
        <a:ext cx="2255288" cy="727721"/>
      </dsp:txXfrm>
    </dsp:sp>
    <dsp:sp modelId="{EF2C9B84-CD49-40B7-B226-C70621C4B154}">
      <dsp:nvSpPr>
        <dsp:cNvPr id="0" name=""/>
        <dsp:cNvSpPr/>
      </dsp:nvSpPr>
      <dsp:spPr>
        <a:xfrm>
          <a:off x="2689832" y="0"/>
          <a:ext cx="2983009" cy="727721"/>
        </a:xfrm>
        <a:prstGeom prst="chevron">
          <a:avLst/>
        </a:prstGeom>
        <a:solidFill>
          <a:schemeClr val="accent5">
            <a:hueOff val="-2252848"/>
            <a:satOff val="-5806"/>
            <a:lumOff val="-392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009" tIns="24003" rIns="24003" bIns="24003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1800" i="0" kern="1200"/>
            <a:t>学习中心课程注册确认</a:t>
          </a:r>
          <a:endParaRPr lang="zh-CN" altLang="en-US" sz="1800" i="0" kern="1200" dirty="0"/>
        </a:p>
      </dsp:txBody>
      <dsp:txXfrm>
        <a:off x="3053693" y="0"/>
        <a:ext cx="2255288" cy="727721"/>
      </dsp:txXfrm>
    </dsp:sp>
    <dsp:sp modelId="{7EE70DFF-F23C-4A87-B32E-4E022684CF2A}">
      <dsp:nvSpPr>
        <dsp:cNvPr id="0" name=""/>
        <dsp:cNvSpPr/>
      </dsp:nvSpPr>
      <dsp:spPr>
        <a:xfrm>
          <a:off x="5374541" y="0"/>
          <a:ext cx="2983009" cy="727721"/>
        </a:xfrm>
        <a:prstGeom prst="chevron">
          <a:avLst/>
        </a:prstGeom>
        <a:solidFill>
          <a:schemeClr val="accent5">
            <a:hueOff val="-4505695"/>
            <a:satOff val="-11613"/>
            <a:lumOff val="-7843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6012" tIns="32004" rIns="32004" bIns="32004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2400" kern="1200" dirty="0"/>
            <a:t>勾选课程</a:t>
          </a:r>
        </a:p>
      </dsp:txBody>
      <dsp:txXfrm>
        <a:off x="5738402" y="0"/>
        <a:ext cx="2255288" cy="727721"/>
      </dsp:txXfrm>
    </dsp:sp>
    <dsp:sp modelId="{57293C12-9820-4D35-875D-FED103A513AF}">
      <dsp:nvSpPr>
        <dsp:cNvPr id="0" name=""/>
        <dsp:cNvSpPr/>
      </dsp:nvSpPr>
      <dsp:spPr>
        <a:xfrm>
          <a:off x="8059249" y="0"/>
          <a:ext cx="2983009" cy="727721"/>
        </a:xfrm>
        <a:prstGeom prst="chevron">
          <a:avLst/>
        </a:prstGeom>
        <a:solidFill>
          <a:schemeClr val="accent5">
            <a:hueOff val="-6758543"/>
            <a:satOff val="-17419"/>
            <a:lumOff val="-1176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26670" rIns="26670" bIns="2667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2000" kern="1200" dirty="0"/>
            <a:t>确认课程注册</a:t>
          </a:r>
        </a:p>
      </dsp:txBody>
      <dsp:txXfrm>
        <a:off x="8423110" y="0"/>
        <a:ext cx="2255288" cy="727721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1020856-BB30-4264-8C34-8E1653F43590}">
      <dsp:nvSpPr>
        <dsp:cNvPr id="0" name=""/>
        <dsp:cNvSpPr/>
      </dsp:nvSpPr>
      <dsp:spPr>
        <a:xfrm>
          <a:off x="2567" y="145331"/>
          <a:ext cx="2284884" cy="913953"/>
        </a:xfrm>
        <a:prstGeom prst="chevron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6012" tIns="32004" rIns="32004" bIns="32004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2400" kern="1200" dirty="0"/>
            <a:t>权限管理</a:t>
          </a:r>
        </a:p>
      </dsp:txBody>
      <dsp:txXfrm>
        <a:off x="459544" y="145331"/>
        <a:ext cx="1370931" cy="913953"/>
      </dsp:txXfrm>
    </dsp:sp>
    <dsp:sp modelId="{EF2C9B84-CD49-40B7-B226-C70621C4B154}">
      <dsp:nvSpPr>
        <dsp:cNvPr id="0" name=""/>
        <dsp:cNvSpPr/>
      </dsp:nvSpPr>
      <dsp:spPr>
        <a:xfrm>
          <a:off x="2058962" y="145331"/>
          <a:ext cx="2284884" cy="913953"/>
        </a:xfrm>
        <a:prstGeom prst="chevron">
          <a:avLst/>
        </a:prstGeom>
        <a:solidFill>
          <a:schemeClr val="accent5">
            <a:hueOff val="-1689636"/>
            <a:satOff val="-4355"/>
            <a:lumOff val="-2941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6012" tIns="32004" rIns="32004" bIns="32004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2400" kern="1200" dirty="0"/>
            <a:t>下属管理员管理</a:t>
          </a:r>
        </a:p>
      </dsp:txBody>
      <dsp:txXfrm>
        <a:off x="2515939" y="145331"/>
        <a:ext cx="1370931" cy="913953"/>
      </dsp:txXfrm>
    </dsp:sp>
    <dsp:sp modelId="{346C04B2-5668-4286-AEF6-24EE7C375C01}">
      <dsp:nvSpPr>
        <dsp:cNvPr id="0" name=""/>
        <dsp:cNvSpPr/>
      </dsp:nvSpPr>
      <dsp:spPr>
        <a:xfrm>
          <a:off x="4115358" y="145331"/>
          <a:ext cx="2284884" cy="913953"/>
        </a:xfrm>
        <a:prstGeom prst="chevron">
          <a:avLst/>
        </a:prstGeom>
        <a:solidFill>
          <a:schemeClr val="accent5">
            <a:hueOff val="-3379271"/>
            <a:satOff val="-8710"/>
            <a:lumOff val="-5883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6012" tIns="32004" rIns="32004" bIns="32004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2400" kern="1200" dirty="0"/>
            <a:t>分配用户</a:t>
          </a:r>
        </a:p>
      </dsp:txBody>
      <dsp:txXfrm>
        <a:off x="4572335" y="145331"/>
        <a:ext cx="1370931" cy="913953"/>
      </dsp:txXfrm>
    </dsp:sp>
    <dsp:sp modelId="{BAA01952-7FBA-425D-AE40-ED937015E830}">
      <dsp:nvSpPr>
        <dsp:cNvPr id="0" name=""/>
        <dsp:cNvSpPr/>
      </dsp:nvSpPr>
      <dsp:spPr>
        <a:xfrm>
          <a:off x="6171754" y="145331"/>
          <a:ext cx="2284884" cy="913953"/>
        </a:xfrm>
        <a:prstGeom prst="chevron">
          <a:avLst/>
        </a:prstGeom>
        <a:solidFill>
          <a:schemeClr val="accent5">
            <a:hueOff val="-5068907"/>
            <a:satOff val="-13064"/>
            <a:lumOff val="-8824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6012" tIns="32004" rIns="32004" bIns="32004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2400" kern="1200" dirty="0"/>
            <a:t>选中要指定的教师</a:t>
          </a:r>
        </a:p>
      </dsp:txBody>
      <dsp:txXfrm>
        <a:off x="6628731" y="145331"/>
        <a:ext cx="1370931" cy="913953"/>
      </dsp:txXfrm>
    </dsp:sp>
    <dsp:sp modelId="{57293C12-9820-4D35-875D-FED103A513AF}">
      <dsp:nvSpPr>
        <dsp:cNvPr id="0" name=""/>
        <dsp:cNvSpPr/>
      </dsp:nvSpPr>
      <dsp:spPr>
        <a:xfrm>
          <a:off x="8228149" y="145331"/>
          <a:ext cx="2284884" cy="913953"/>
        </a:xfrm>
        <a:prstGeom prst="chevron">
          <a:avLst/>
        </a:prstGeom>
        <a:solidFill>
          <a:schemeClr val="accent5">
            <a:hueOff val="-6758543"/>
            <a:satOff val="-17419"/>
            <a:lumOff val="-1176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6012" tIns="32004" rIns="32004" bIns="32004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2400" kern="1200" dirty="0"/>
            <a:t>确定</a:t>
          </a:r>
        </a:p>
      </dsp:txBody>
      <dsp:txXfrm>
        <a:off x="8685126" y="145331"/>
        <a:ext cx="1370931" cy="913953"/>
      </dsp:txXfrm>
    </dsp:sp>
  </dsp:spTree>
</dsp:drawing>
</file>

<file path=ppt/diagrams/drawing2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1020856-BB30-4264-8C34-8E1653F43590}">
      <dsp:nvSpPr>
        <dsp:cNvPr id="0" name=""/>
        <dsp:cNvSpPr/>
      </dsp:nvSpPr>
      <dsp:spPr>
        <a:xfrm>
          <a:off x="5124" y="0"/>
          <a:ext cx="2983009" cy="727721"/>
        </a:xfrm>
        <a:prstGeom prst="chevron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4011" tIns="28004" rIns="28004" bIns="28004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2100" kern="1200" dirty="0"/>
            <a:t>教学班分班</a:t>
          </a:r>
        </a:p>
      </dsp:txBody>
      <dsp:txXfrm>
        <a:off x="368985" y="0"/>
        <a:ext cx="2255288" cy="727721"/>
      </dsp:txXfrm>
    </dsp:sp>
    <dsp:sp modelId="{EF2C9B84-CD49-40B7-B226-C70621C4B154}">
      <dsp:nvSpPr>
        <dsp:cNvPr id="0" name=""/>
        <dsp:cNvSpPr/>
      </dsp:nvSpPr>
      <dsp:spPr>
        <a:xfrm>
          <a:off x="2689832" y="0"/>
          <a:ext cx="2983009" cy="727721"/>
        </a:xfrm>
        <a:prstGeom prst="chevron">
          <a:avLst/>
        </a:prstGeom>
        <a:solidFill>
          <a:schemeClr val="accent5">
            <a:hueOff val="-2252848"/>
            <a:satOff val="-5806"/>
            <a:lumOff val="-392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4011" tIns="28004" rIns="28004" bIns="28004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2100" i="0" kern="1200" dirty="0"/>
            <a:t>选择课程</a:t>
          </a:r>
        </a:p>
      </dsp:txBody>
      <dsp:txXfrm>
        <a:off x="3053693" y="0"/>
        <a:ext cx="2255288" cy="727721"/>
      </dsp:txXfrm>
    </dsp:sp>
    <dsp:sp modelId="{A5A9048B-69B9-489A-8CB4-1F57513A15C0}">
      <dsp:nvSpPr>
        <dsp:cNvPr id="0" name=""/>
        <dsp:cNvSpPr/>
      </dsp:nvSpPr>
      <dsp:spPr>
        <a:xfrm>
          <a:off x="5374541" y="0"/>
          <a:ext cx="2983009" cy="727721"/>
        </a:xfrm>
        <a:prstGeom prst="chevron">
          <a:avLst/>
        </a:prstGeom>
        <a:solidFill>
          <a:schemeClr val="accent5">
            <a:hueOff val="-4505695"/>
            <a:satOff val="-11613"/>
            <a:lumOff val="-7843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4011" tIns="28004" rIns="28004" bIns="28004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2100" i="0" kern="1200"/>
            <a:t>一</a:t>
          </a:r>
          <a:r>
            <a:rPr lang="zh-CN" altLang="en-US" sz="2100" i="0" kern="1200" dirty="0"/>
            <a:t>键分班</a:t>
          </a:r>
        </a:p>
      </dsp:txBody>
      <dsp:txXfrm>
        <a:off x="5738402" y="0"/>
        <a:ext cx="2255288" cy="727721"/>
      </dsp:txXfrm>
    </dsp:sp>
    <dsp:sp modelId="{7EE70DFF-F23C-4A87-B32E-4E022684CF2A}">
      <dsp:nvSpPr>
        <dsp:cNvPr id="0" name=""/>
        <dsp:cNvSpPr/>
      </dsp:nvSpPr>
      <dsp:spPr>
        <a:xfrm>
          <a:off x="8059249" y="0"/>
          <a:ext cx="2983009" cy="727721"/>
        </a:xfrm>
        <a:prstGeom prst="chevron">
          <a:avLst/>
        </a:prstGeom>
        <a:solidFill>
          <a:schemeClr val="accent5">
            <a:hueOff val="-6758543"/>
            <a:satOff val="-17419"/>
            <a:lumOff val="-1176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4011" tIns="28004" rIns="28004" bIns="28004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2100" kern="1200" dirty="0"/>
            <a:t>按课程 </a:t>
          </a:r>
          <a:r>
            <a:rPr lang="en-US" altLang="zh-CN" sz="2100" kern="1200" dirty="0"/>
            <a:t>&amp; </a:t>
          </a:r>
          <a:r>
            <a:rPr lang="zh-CN" altLang="en-US" sz="2100" kern="1200" dirty="0"/>
            <a:t>按行政班分班</a:t>
          </a:r>
        </a:p>
      </dsp:txBody>
      <dsp:txXfrm>
        <a:off x="8423110" y="0"/>
        <a:ext cx="2255288" cy="727721"/>
      </dsp:txXfrm>
    </dsp:sp>
  </dsp:spTree>
</dsp:drawing>
</file>

<file path=ppt/diagrams/drawing2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1020856-BB30-4264-8C34-8E1653F43590}">
      <dsp:nvSpPr>
        <dsp:cNvPr id="0" name=""/>
        <dsp:cNvSpPr/>
      </dsp:nvSpPr>
      <dsp:spPr>
        <a:xfrm>
          <a:off x="3236" y="0"/>
          <a:ext cx="3943182" cy="727721"/>
        </a:xfrm>
        <a:prstGeom prst="chevron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011" tIns="29337" rIns="29337" bIns="29337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2200" kern="1200" dirty="0"/>
            <a:t>分班后</a:t>
          </a:r>
        </a:p>
      </dsp:txBody>
      <dsp:txXfrm>
        <a:off x="367097" y="0"/>
        <a:ext cx="3215461" cy="727721"/>
      </dsp:txXfrm>
    </dsp:sp>
    <dsp:sp modelId="{EF2C9B84-CD49-40B7-B226-C70621C4B154}">
      <dsp:nvSpPr>
        <dsp:cNvPr id="0" name=""/>
        <dsp:cNvSpPr/>
      </dsp:nvSpPr>
      <dsp:spPr>
        <a:xfrm>
          <a:off x="3552100" y="0"/>
          <a:ext cx="3943182" cy="727721"/>
        </a:xfrm>
        <a:prstGeom prst="chevron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011" tIns="29337" rIns="29337" bIns="29337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2200" i="0" kern="1200" dirty="0"/>
            <a:t>找到已分班标签</a:t>
          </a:r>
        </a:p>
      </dsp:txBody>
      <dsp:txXfrm>
        <a:off x="3915961" y="0"/>
        <a:ext cx="3215461" cy="727721"/>
      </dsp:txXfrm>
    </dsp:sp>
    <dsp:sp modelId="{7EE70DFF-F23C-4A87-B32E-4E022684CF2A}">
      <dsp:nvSpPr>
        <dsp:cNvPr id="0" name=""/>
        <dsp:cNvSpPr/>
      </dsp:nvSpPr>
      <dsp:spPr>
        <a:xfrm>
          <a:off x="7100964" y="0"/>
          <a:ext cx="3943182" cy="727721"/>
        </a:xfrm>
        <a:prstGeom prst="chevron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011" tIns="29337" rIns="29337" bIns="29337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2200" kern="1200" dirty="0"/>
            <a:t>可维护学生，可分配教师</a:t>
          </a:r>
        </a:p>
      </dsp:txBody>
      <dsp:txXfrm>
        <a:off x="7464825" y="0"/>
        <a:ext cx="3215461" cy="727721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1020856-BB30-4264-8C34-8E1653F43590}">
      <dsp:nvSpPr>
        <dsp:cNvPr id="0" name=""/>
        <dsp:cNvSpPr/>
      </dsp:nvSpPr>
      <dsp:spPr>
        <a:xfrm>
          <a:off x="2561" y="146394"/>
          <a:ext cx="2279566" cy="911826"/>
        </a:xfrm>
        <a:prstGeom prst="chevron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6012" tIns="32004" rIns="32004" bIns="32004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2400" kern="1200"/>
            <a:t>权限管理</a:t>
          </a:r>
          <a:endParaRPr lang="zh-CN" altLang="en-US" sz="2400" kern="1200" dirty="0"/>
        </a:p>
      </dsp:txBody>
      <dsp:txXfrm>
        <a:off x="458474" y="146394"/>
        <a:ext cx="1367740" cy="911826"/>
      </dsp:txXfrm>
    </dsp:sp>
    <dsp:sp modelId="{EF2C9B84-CD49-40B7-B226-C70621C4B154}">
      <dsp:nvSpPr>
        <dsp:cNvPr id="0" name=""/>
        <dsp:cNvSpPr/>
      </dsp:nvSpPr>
      <dsp:spPr>
        <a:xfrm>
          <a:off x="2054171" y="146394"/>
          <a:ext cx="2279566" cy="911826"/>
        </a:xfrm>
        <a:prstGeom prst="chevron">
          <a:avLst/>
        </a:prstGeom>
        <a:solidFill>
          <a:schemeClr val="accent4">
            <a:hueOff val="2450223"/>
            <a:satOff val="-10194"/>
            <a:lumOff val="240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6012" tIns="32004" rIns="32004" bIns="32004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2400" kern="1200" dirty="0"/>
            <a:t>下属管理员管理</a:t>
          </a:r>
        </a:p>
      </dsp:txBody>
      <dsp:txXfrm>
        <a:off x="2510084" y="146394"/>
        <a:ext cx="1367740" cy="911826"/>
      </dsp:txXfrm>
    </dsp:sp>
    <dsp:sp modelId="{346C04B2-5668-4286-AEF6-24EE7C375C01}">
      <dsp:nvSpPr>
        <dsp:cNvPr id="0" name=""/>
        <dsp:cNvSpPr/>
      </dsp:nvSpPr>
      <dsp:spPr>
        <a:xfrm>
          <a:off x="4105781" y="146394"/>
          <a:ext cx="2279566" cy="911826"/>
        </a:xfrm>
        <a:prstGeom prst="chevron">
          <a:avLst/>
        </a:prstGeom>
        <a:solidFill>
          <a:schemeClr val="accent4">
            <a:hueOff val="4900445"/>
            <a:satOff val="-20388"/>
            <a:lumOff val="4804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6012" tIns="32004" rIns="32004" bIns="32004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2400" kern="1200" dirty="0"/>
            <a:t>点击用户数量</a:t>
          </a:r>
        </a:p>
      </dsp:txBody>
      <dsp:txXfrm>
        <a:off x="4561694" y="146394"/>
        <a:ext cx="1367740" cy="911826"/>
      </dsp:txXfrm>
    </dsp:sp>
    <dsp:sp modelId="{BAA01952-7FBA-425D-AE40-ED937015E830}">
      <dsp:nvSpPr>
        <dsp:cNvPr id="0" name=""/>
        <dsp:cNvSpPr/>
      </dsp:nvSpPr>
      <dsp:spPr>
        <a:xfrm>
          <a:off x="6157391" y="146394"/>
          <a:ext cx="2279566" cy="911826"/>
        </a:xfrm>
        <a:prstGeom prst="chevron">
          <a:avLst/>
        </a:prstGeom>
        <a:solidFill>
          <a:schemeClr val="accent4">
            <a:hueOff val="7350668"/>
            <a:satOff val="-30583"/>
            <a:lumOff val="7206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6012" tIns="32004" rIns="32004" bIns="32004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2400" kern="1200" dirty="0"/>
            <a:t>勾选要移除的老师</a:t>
          </a:r>
        </a:p>
      </dsp:txBody>
      <dsp:txXfrm>
        <a:off x="6613304" y="146394"/>
        <a:ext cx="1367740" cy="911826"/>
      </dsp:txXfrm>
    </dsp:sp>
    <dsp:sp modelId="{57293C12-9820-4D35-875D-FED103A513AF}">
      <dsp:nvSpPr>
        <dsp:cNvPr id="0" name=""/>
        <dsp:cNvSpPr/>
      </dsp:nvSpPr>
      <dsp:spPr>
        <a:xfrm>
          <a:off x="8209001" y="146394"/>
          <a:ext cx="2279566" cy="911826"/>
        </a:xfrm>
        <a:prstGeom prst="chevron">
          <a:avLst/>
        </a:prstGeom>
        <a:solidFill>
          <a:schemeClr val="accent4">
            <a:hueOff val="9800891"/>
            <a:satOff val="-40777"/>
            <a:lumOff val="960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6012" tIns="32004" rIns="32004" bIns="32004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2400" kern="1200" dirty="0"/>
            <a:t>批量移除</a:t>
          </a:r>
        </a:p>
      </dsp:txBody>
      <dsp:txXfrm>
        <a:off x="8664914" y="146394"/>
        <a:ext cx="1367740" cy="911826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1020856-BB30-4264-8C34-8E1653F43590}">
      <dsp:nvSpPr>
        <dsp:cNvPr id="0" name=""/>
        <dsp:cNvSpPr/>
      </dsp:nvSpPr>
      <dsp:spPr>
        <a:xfrm>
          <a:off x="5394" y="0"/>
          <a:ext cx="2006653" cy="727721"/>
        </a:xfrm>
        <a:prstGeom prst="chevron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009" tIns="24003" rIns="24003" bIns="24003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1800" kern="1200"/>
            <a:t>权限管理</a:t>
          </a:r>
          <a:endParaRPr lang="zh-CN" altLang="en-US" sz="1800" kern="1200" dirty="0"/>
        </a:p>
      </dsp:txBody>
      <dsp:txXfrm>
        <a:off x="369255" y="0"/>
        <a:ext cx="1278932" cy="727721"/>
      </dsp:txXfrm>
    </dsp:sp>
    <dsp:sp modelId="{EF2C9B84-CD49-40B7-B226-C70621C4B154}">
      <dsp:nvSpPr>
        <dsp:cNvPr id="0" name=""/>
        <dsp:cNvSpPr/>
      </dsp:nvSpPr>
      <dsp:spPr>
        <a:xfrm>
          <a:off x="1811382" y="0"/>
          <a:ext cx="2006653" cy="727721"/>
        </a:xfrm>
        <a:prstGeom prst="chevron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009" tIns="24003" rIns="24003" bIns="24003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1800" i="0" kern="1200" dirty="0"/>
            <a:t>学校角色管理</a:t>
          </a:r>
        </a:p>
      </dsp:txBody>
      <dsp:txXfrm>
        <a:off x="2175243" y="0"/>
        <a:ext cx="1278932" cy="727721"/>
      </dsp:txXfrm>
    </dsp:sp>
    <dsp:sp modelId="{346C04B2-5668-4286-AEF6-24EE7C375C01}">
      <dsp:nvSpPr>
        <dsp:cNvPr id="0" name=""/>
        <dsp:cNvSpPr/>
      </dsp:nvSpPr>
      <dsp:spPr>
        <a:xfrm>
          <a:off x="3617370" y="0"/>
          <a:ext cx="2006653" cy="727721"/>
        </a:xfrm>
        <a:prstGeom prst="chevron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009" tIns="24003" rIns="24003" bIns="24003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1800" kern="1200" dirty="0"/>
            <a:t>新增角色</a:t>
          </a:r>
        </a:p>
      </dsp:txBody>
      <dsp:txXfrm>
        <a:off x="3981231" y="0"/>
        <a:ext cx="1278932" cy="727721"/>
      </dsp:txXfrm>
    </dsp:sp>
    <dsp:sp modelId="{7EE70DFF-F23C-4A87-B32E-4E022684CF2A}">
      <dsp:nvSpPr>
        <dsp:cNvPr id="0" name=""/>
        <dsp:cNvSpPr/>
      </dsp:nvSpPr>
      <dsp:spPr>
        <a:xfrm>
          <a:off x="5423358" y="0"/>
          <a:ext cx="2006653" cy="727721"/>
        </a:xfrm>
        <a:prstGeom prst="chevron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009" tIns="24003" rIns="24003" bIns="24003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1800" kern="1200" dirty="0"/>
            <a:t>编辑角色编号角色名称</a:t>
          </a:r>
        </a:p>
      </dsp:txBody>
      <dsp:txXfrm>
        <a:off x="5787219" y="0"/>
        <a:ext cx="1278932" cy="727721"/>
      </dsp:txXfrm>
    </dsp:sp>
    <dsp:sp modelId="{57293C12-9820-4D35-875D-FED103A513AF}">
      <dsp:nvSpPr>
        <dsp:cNvPr id="0" name=""/>
        <dsp:cNvSpPr/>
      </dsp:nvSpPr>
      <dsp:spPr>
        <a:xfrm>
          <a:off x="7229347" y="0"/>
          <a:ext cx="2006653" cy="727721"/>
        </a:xfrm>
        <a:prstGeom prst="chevron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009" tIns="24003" rIns="24003" bIns="24003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1800" kern="1200" dirty="0"/>
            <a:t>设置菜单权限</a:t>
          </a:r>
        </a:p>
      </dsp:txBody>
      <dsp:txXfrm>
        <a:off x="7593208" y="0"/>
        <a:ext cx="1278932" cy="727721"/>
      </dsp:txXfrm>
    </dsp:sp>
    <dsp:sp modelId="{1E4F154E-F844-4A08-BCED-CE4D2FD9E097}">
      <dsp:nvSpPr>
        <dsp:cNvPr id="0" name=""/>
        <dsp:cNvSpPr/>
      </dsp:nvSpPr>
      <dsp:spPr>
        <a:xfrm>
          <a:off x="9035335" y="0"/>
          <a:ext cx="2006653" cy="727721"/>
        </a:xfrm>
        <a:prstGeom prst="chevron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009" tIns="24003" rIns="24003" bIns="24003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1800" kern="1200" dirty="0"/>
            <a:t>分配用户</a:t>
          </a:r>
        </a:p>
      </dsp:txBody>
      <dsp:txXfrm>
        <a:off x="9399196" y="0"/>
        <a:ext cx="1278932" cy="727721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1020856-BB30-4264-8C34-8E1653F43590}">
      <dsp:nvSpPr>
        <dsp:cNvPr id="0" name=""/>
        <dsp:cNvSpPr/>
      </dsp:nvSpPr>
      <dsp:spPr>
        <a:xfrm>
          <a:off x="2697" y="0"/>
          <a:ext cx="2400432" cy="727721"/>
        </a:xfrm>
        <a:prstGeom prst="chevron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009" tIns="24003" rIns="24003" bIns="24003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1800" kern="1200" dirty="0"/>
            <a:t>权限分配</a:t>
          </a:r>
        </a:p>
      </dsp:txBody>
      <dsp:txXfrm>
        <a:off x="366558" y="0"/>
        <a:ext cx="1672711" cy="727721"/>
      </dsp:txXfrm>
    </dsp:sp>
    <dsp:sp modelId="{EF2C9B84-CD49-40B7-B226-C70621C4B154}">
      <dsp:nvSpPr>
        <dsp:cNvPr id="0" name=""/>
        <dsp:cNvSpPr/>
      </dsp:nvSpPr>
      <dsp:spPr>
        <a:xfrm>
          <a:off x="2163086" y="0"/>
          <a:ext cx="2400432" cy="727721"/>
        </a:xfrm>
        <a:prstGeom prst="chevron">
          <a:avLst/>
        </a:prstGeom>
        <a:solidFill>
          <a:schemeClr val="accent5">
            <a:hueOff val="-1689636"/>
            <a:satOff val="-4355"/>
            <a:lumOff val="-2941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009" tIns="24003" rIns="24003" bIns="24003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1800" i="0" kern="1200" dirty="0"/>
            <a:t>新增</a:t>
          </a:r>
        </a:p>
      </dsp:txBody>
      <dsp:txXfrm>
        <a:off x="2526947" y="0"/>
        <a:ext cx="1672711" cy="727721"/>
      </dsp:txXfrm>
    </dsp:sp>
    <dsp:sp modelId="{7EE70DFF-F23C-4A87-B32E-4E022684CF2A}">
      <dsp:nvSpPr>
        <dsp:cNvPr id="0" name=""/>
        <dsp:cNvSpPr/>
      </dsp:nvSpPr>
      <dsp:spPr>
        <a:xfrm>
          <a:off x="4323475" y="0"/>
          <a:ext cx="2400432" cy="727721"/>
        </a:xfrm>
        <a:prstGeom prst="chevron">
          <a:avLst/>
        </a:prstGeom>
        <a:solidFill>
          <a:schemeClr val="accent5">
            <a:hueOff val="-3379271"/>
            <a:satOff val="-8710"/>
            <a:lumOff val="-5883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009" tIns="24003" rIns="24003" bIns="24003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1800" kern="1200" dirty="0"/>
            <a:t>选择分配用户</a:t>
          </a:r>
          <a:r>
            <a:rPr lang="en-US" altLang="zh-CN" sz="1800" kern="1200" dirty="0"/>
            <a:t>&amp;</a:t>
          </a:r>
          <a:r>
            <a:rPr lang="zh-CN" altLang="en-US" sz="1800" kern="1200" dirty="0"/>
            <a:t>勾选权限指定</a:t>
          </a:r>
        </a:p>
      </dsp:txBody>
      <dsp:txXfrm>
        <a:off x="4687336" y="0"/>
        <a:ext cx="1672711" cy="727721"/>
      </dsp:txXfrm>
    </dsp:sp>
    <dsp:sp modelId="{57293C12-9820-4D35-875D-FED103A513AF}">
      <dsp:nvSpPr>
        <dsp:cNvPr id="0" name=""/>
        <dsp:cNvSpPr/>
      </dsp:nvSpPr>
      <dsp:spPr>
        <a:xfrm>
          <a:off x="6483864" y="0"/>
          <a:ext cx="2400432" cy="727721"/>
        </a:xfrm>
        <a:prstGeom prst="chevron">
          <a:avLst/>
        </a:prstGeom>
        <a:solidFill>
          <a:schemeClr val="accent5">
            <a:hueOff val="-5068907"/>
            <a:satOff val="-13064"/>
            <a:lumOff val="-8824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009" tIns="24003" rIns="24003" bIns="24003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1800" kern="1200" dirty="0"/>
            <a:t>设置有效时间</a:t>
          </a:r>
        </a:p>
      </dsp:txBody>
      <dsp:txXfrm>
        <a:off x="6847725" y="0"/>
        <a:ext cx="1672711" cy="727721"/>
      </dsp:txXfrm>
    </dsp:sp>
    <dsp:sp modelId="{1E4F154E-F844-4A08-BCED-CE4D2FD9E097}">
      <dsp:nvSpPr>
        <dsp:cNvPr id="0" name=""/>
        <dsp:cNvSpPr/>
      </dsp:nvSpPr>
      <dsp:spPr>
        <a:xfrm>
          <a:off x="8644253" y="0"/>
          <a:ext cx="2400432" cy="727721"/>
        </a:xfrm>
        <a:prstGeom prst="chevron">
          <a:avLst/>
        </a:prstGeom>
        <a:solidFill>
          <a:schemeClr val="accent5">
            <a:hueOff val="-6758543"/>
            <a:satOff val="-17419"/>
            <a:lumOff val="-1176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009" tIns="24003" rIns="24003" bIns="24003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1800" kern="1200" dirty="0"/>
            <a:t>确定</a:t>
          </a:r>
        </a:p>
      </dsp:txBody>
      <dsp:txXfrm>
        <a:off x="9008114" y="0"/>
        <a:ext cx="1672711" cy="727721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1020856-BB30-4264-8C34-8E1653F43590}">
      <dsp:nvSpPr>
        <dsp:cNvPr id="0" name=""/>
        <dsp:cNvSpPr/>
      </dsp:nvSpPr>
      <dsp:spPr>
        <a:xfrm>
          <a:off x="5394" y="0"/>
          <a:ext cx="2006653" cy="727721"/>
        </a:xfrm>
        <a:prstGeom prst="chevron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1600" kern="1200" dirty="0"/>
            <a:t>教务运行</a:t>
          </a:r>
        </a:p>
      </dsp:txBody>
      <dsp:txXfrm>
        <a:off x="369255" y="0"/>
        <a:ext cx="1278932" cy="727721"/>
      </dsp:txXfrm>
    </dsp:sp>
    <dsp:sp modelId="{EF2C9B84-CD49-40B7-B226-C70621C4B154}">
      <dsp:nvSpPr>
        <dsp:cNvPr id="0" name=""/>
        <dsp:cNvSpPr/>
      </dsp:nvSpPr>
      <dsp:spPr>
        <a:xfrm>
          <a:off x="1811382" y="0"/>
          <a:ext cx="2006653" cy="727721"/>
        </a:xfrm>
        <a:prstGeom prst="chevron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1600" i="0" kern="1200" dirty="0"/>
            <a:t>执行性培养方案</a:t>
          </a:r>
        </a:p>
      </dsp:txBody>
      <dsp:txXfrm>
        <a:off x="2175243" y="0"/>
        <a:ext cx="1278932" cy="727721"/>
      </dsp:txXfrm>
    </dsp:sp>
    <dsp:sp modelId="{7EE70DFF-F23C-4A87-B32E-4E022684CF2A}">
      <dsp:nvSpPr>
        <dsp:cNvPr id="0" name=""/>
        <dsp:cNvSpPr/>
      </dsp:nvSpPr>
      <dsp:spPr>
        <a:xfrm>
          <a:off x="3617370" y="0"/>
          <a:ext cx="2006653" cy="727721"/>
        </a:xfrm>
        <a:prstGeom prst="chevron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1600" kern="1200" dirty="0"/>
            <a:t>执行性培养方案管理</a:t>
          </a:r>
        </a:p>
      </dsp:txBody>
      <dsp:txXfrm>
        <a:off x="3981231" y="0"/>
        <a:ext cx="1278932" cy="727721"/>
      </dsp:txXfrm>
    </dsp:sp>
    <dsp:sp modelId="{57293C12-9820-4D35-875D-FED103A513AF}">
      <dsp:nvSpPr>
        <dsp:cNvPr id="0" name=""/>
        <dsp:cNvSpPr/>
      </dsp:nvSpPr>
      <dsp:spPr>
        <a:xfrm>
          <a:off x="5423358" y="0"/>
          <a:ext cx="2006653" cy="727721"/>
        </a:xfrm>
        <a:prstGeom prst="chevron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1600" kern="1200" dirty="0"/>
            <a:t>模块课程</a:t>
          </a:r>
        </a:p>
      </dsp:txBody>
      <dsp:txXfrm>
        <a:off x="5787219" y="0"/>
        <a:ext cx="1278932" cy="727721"/>
      </dsp:txXfrm>
    </dsp:sp>
    <dsp:sp modelId="{C10CADF2-B2C3-4358-9142-AA3708305789}">
      <dsp:nvSpPr>
        <dsp:cNvPr id="0" name=""/>
        <dsp:cNvSpPr/>
      </dsp:nvSpPr>
      <dsp:spPr>
        <a:xfrm>
          <a:off x="7229347" y="0"/>
          <a:ext cx="2006653" cy="727721"/>
        </a:xfrm>
        <a:prstGeom prst="chevron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1600" kern="1200" dirty="0"/>
            <a:t>在各模块中将不开设课程关闭</a:t>
          </a:r>
        </a:p>
      </dsp:txBody>
      <dsp:txXfrm>
        <a:off x="7593208" y="0"/>
        <a:ext cx="1278932" cy="727721"/>
      </dsp:txXfrm>
    </dsp:sp>
    <dsp:sp modelId="{541B065C-9270-4D29-907E-CE0EB5136EEE}">
      <dsp:nvSpPr>
        <dsp:cNvPr id="0" name=""/>
        <dsp:cNvSpPr/>
      </dsp:nvSpPr>
      <dsp:spPr>
        <a:xfrm>
          <a:off x="9035335" y="0"/>
          <a:ext cx="2006653" cy="727721"/>
        </a:xfrm>
        <a:prstGeom prst="chevron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1600" kern="1200" dirty="0"/>
            <a:t>仔细核对无误后启动</a:t>
          </a:r>
        </a:p>
      </dsp:txBody>
      <dsp:txXfrm>
        <a:off x="9399196" y="0"/>
        <a:ext cx="1278932" cy="727721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1020856-BB30-4264-8C34-8E1653F43590}">
      <dsp:nvSpPr>
        <dsp:cNvPr id="0" name=""/>
        <dsp:cNvSpPr/>
      </dsp:nvSpPr>
      <dsp:spPr>
        <a:xfrm>
          <a:off x="0" y="18629"/>
          <a:ext cx="1726153" cy="690461"/>
        </a:xfrm>
        <a:prstGeom prst="chevron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1600" kern="1200" dirty="0"/>
            <a:t>专业信息管理</a:t>
          </a:r>
        </a:p>
      </dsp:txBody>
      <dsp:txXfrm>
        <a:off x="345231" y="18629"/>
        <a:ext cx="1035692" cy="690461"/>
      </dsp:txXfrm>
    </dsp:sp>
    <dsp:sp modelId="{EF2C9B84-CD49-40B7-B226-C70621C4B154}">
      <dsp:nvSpPr>
        <dsp:cNvPr id="0" name=""/>
        <dsp:cNvSpPr/>
      </dsp:nvSpPr>
      <dsp:spPr>
        <a:xfrm>
          <a:off x="1553538" y="18629"/>
          <a:ext cx="1726153" cy="690461"/>
        </a:xfrm>
        <a:prstGeom prst="chevron">
          <a:avLst/>
        </a:prstGeom>
        <a:solidFill>
          <a:schemeClr val="accent5">
            <a:hueOff val="-1126424"/>
            <a:satOff val="-2903"/>
            <a:lumOff val="-1961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1600" i="0" kern="1200" dirty="0"/>
            <a:t>专业目录管理</a:t>
          </a:r>
        </a:p>
      </dsp:txBody>
      <dsp:txXfrm>
        <a:off x="1898769" y="18629"/>
        <a:ext cx="1035692" cy="690461"/>
      </dsp:txXfrm>
    </dsp:sp>
    <dsp:sp modelId="{7EE70DFF-F23C-4A87-B32E-4E022684CF2A}">
      <dsp:nvSpPr>
        <dsp:cNvPr id="0" name=""/>
        <dsp:cNvSpPr/>
      </dsp:nvSpPr>
      <dsp:spPr>
        <a:xfrm>
          <a:off x="3107076" y="18629"/>
          <a:ext cx="1726153" cy="690461"/>
        </a:xfrm>
        <a:prstGeom prst="chevron">
          <a:avLst/>
        </a:prstGeom>
        <a:solidFill>
          <a:schemeClr val="accent5">
            <a:hueOff val="-2252848"/>
            <a:satOff val="-5806"/>
            <a:lumOff val="-392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8006" tIns="16002" rIns="16002" bIns="16002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1200" kern="1200" dirty="0"/>
            <a:t>先在条件框查询一下要开专业的代码</a:t>
          </a:r>
        </a:p>
      </dsp:txBody>
      <dsp:txXfrm>
        <a:off x="3452307" y="18629"/>
        <a:ext cx="1035692" cy="690461"/>
      </dsp:txXfrm>
    </dsp:sp>
    <dsp:sp modelId="{57293C12-9820-4D35-875D-FED103A513AF}">
      <dsp:nvSpPr>
        <dsp:cNvPr id="0" name=""/>
        <dsp:cNvSpPr/>
      </dsp:nvSpPr>
      <dsp:spPr>
        <a:xfrm>
          <a:off x="4660614" y="18629"/>
          <a:ext cx="1726153" cy="690461"/>
        </a:xfrm>
        <a:prstGeom prst="chevron">
          <a:avLst/>
        </a:prstGeom>
        <a:solidFill>
          <a:schemeClr val="accent5">
            <a:hueOff val="-3379271"/>
            <a:satOff val="-8710"/>
            <a:lumOff val="-5883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1600" kern="1200" dirty="0"/>
            <a:t>学习中心开设专业</a:t>
          </a:r>
        </a:p>
      </dsp:txBody>
      <dsp:txXfrm>
        <a:off x="5005845" y="18629"/>
        <a:ext cx="1035692" cy="690461"/>
      </dsp:txXfrm>
    </dsp:sp>
    <dsp:sp modelId="{D33D8622-1BFB-41B3-9632-0C5A3CE751F8}">
      <dsp:nvSpPr>
        <dsp:cNvPr id="0" name=""/>
        <dsp:cNvSpPr/>
      </dsp:nvSpPr>
      <dsp:spPr>
        <a:xfrm>
          <a:off x="6214152" y="18629"/>
          <a:ext cx="1726153" cy="690461"/>
        </a:xfrm>
        <a:prstGeom prst="chevron">
          <a:avLst/>
        </a:prstGeom>
        <a:solidFill>
          <a:schemeClr val="accent5">
            <a:hueOff val="-4505695"/>
            <a:satOff val="-11613"/>
            <a:lumOff val="-7843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1600" kern="1200" dirty="0"/>
            <a:t>新增</a:t>
          </a:r>
        </a:p>
      </dsp:txBody>
      <dsp:txXfrm>
        <a:off x="6559383" y="18629"/>
        <a:ext cx="1035692" cy="690461"/>
      </dsp:txXfrm>
    </dsp:sp>
    <dsp:sp modelId="{0F300FF1-17D1-4789-91DE-C1BD222D9F1C}">
      <dsp:nvSpPr>
        <dsp:cNvPr id="0" name=""/>
        <dsp:cNvSpPr/>
      </dsp:nvSpPr>
      <dsp:spPr>
        <a:xfrm>
          <a:off x="7767691" y="18629"/>
          <a:ext cx="1726153" cy="690461"/>
        </a:xfrm>
        <a:prstGeom prst="chevron">
          <a:avLst/>
        </a:prstGeom>
        <a:solidFill>
          <a:schemeClr val="accent5">
            <a:hueOff val="-5632119"/>
            <a:satOff val="-14516"/>
            <a:lumOff val="-9804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4006" tIns="14669" rIns="14669" bIns="14669" numCol="1" spcCol="1270" anchor="ctr" anchorCtr="0">
          <a:noAutofit/>
        </a:bodyPr>
        <a:lstStyle/>
        <a:p>
          <a:pPr marL="0" lvl="0" indent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1050" kern="1200" dirty="0"/>
            <a:t>输入专业代码，选择要开设的学习中心，查询</a:t>
          </a:r>
        </a:p>
      </dsp:txBody>
      <dsp:txXfrm>
        <a:off x="8112922" y="18629"/>
        <a:ext cx="1035692" cy="690461"/>
      </dsp:txXfrm>
    </dsp:sp>
    <dsp:sp modelId="{20D2E83C-9608-41DA-843F-A6DA21E94EF9}">
      <dsp:nvSpPr>
        <dsp:cNvPr id="0" name=""/>
        <dsp:cNvSpPr/>
      </dsp:nvSpPr>
      <dsp:spPr>
        <a:xfrm>
          <a:off x="9321229" y="18629"/>
          <a:ext cx="1726153" cy="690461"/>
        </a:xfrm>
        <a:prstGeom prst="chevron">
          <a:avLst/>
        </a:prstGeom>
        <a:solidFill>
          <a:schemeClr val="accent5">
            <a:hueOff val="-6758543"/>
            <a:satOff val="-17419"/>
            <a:lumOff val="-1176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1600" kern="1200" dirty="0"/>
            <a:t>勾选，确认</a:t>
          </a:r>
        </a:p>
      </dsp:txBody>
      <dsp:txXfrm>
        <a:off x="9666460" y="18629"/>
        <a:ext cx="1035692" cy="690461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1020856-BB30-4264-8C34-8E1653F43590}">
      <dsp:nvSpPr>
        <dsp:cNvPr id="0" name=""/>
        <dsp:cNvSpPr/>
      </dsp:nvSpPr>
      <dsp:spPr>
        <a:xfrm>
          <a:off x="5124" y="0"/>
          <a:ext cx="2983009" cy="727721"/>
        </a:xfrm>
        <a:prstGeom prst="chevron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4011" tIns="28004" rIns="28004" bIns="28004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2100" kern="1200" dirty="0"/>
            <a:t>教务运行</a:t>
          </a:r>
        </a:p>
      </dsp:txBody>
      <dsp:txXfrm>
        <a:off x="368985" y="0"/>
        <a:ext cx="2255288" cy="727721"/>
      </dsp:txXfrm>
    </dsp:sp>
    <dsp:sp modelId="{EF2C9B84-CD49-40B7-B226-C70621C4B154}">
      <dsp:nvSpPr>
        <dsp:cNvPr id="0" name=""/>
        <dsp:cNvSpPr/>
      </dsp:nvSpPr>
      <dsp:spPr>
        <a:xfrm>
          <a:off x="2689832" y="0"/>
          <a:ext cx="2983009" cy="727721"/>
        </a:xfrm>
        <a:prstGeom prst="chevron">
          <a:avLst/>
        </a:prstGeom>
        <a:solidFill>
          <a:schemeClr val="accent5">
            <a:hueOff val="-2252848"/>
            <a:satOff val="-5806"/>
            <a:lumOff val="-392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4011" tIns="28004" rIns="28004" bIns="28004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2100" b="1" i="0" kern="1200" dirty="0">
              <a:solidFill>
                <a:srgbClr val="FF0000"/>
              </a:solidFill>
            </a:rPr>
            <a:t>实施性培养方案</a:t>
          </a:r>
        </a:p>
      </dsp:txBody>
      <dsp:txXfrm>
        <a:off x="3053693" y="0"/>
        <a:ext cx="2255288" cy="727721"/>
      </dsp:txXfrm>
    </dsp:sp>
    <dsp:sp modelId="{7EE70DFF-F23C-4A87-B32E-4E022684CF2A}">
      <dsp:nvSpPr>
        <dsp:cNvPr id="0" name=""/>
        <dsp:cNvSpPr/>
      </dsp:nvSpPr>
      <dsp:spPr>
        <a:xfrm>
          <a:off x="5374541" y="0"/>
          <a:ext cx="2983009" cy="727721"/>
        </a:xfrm>
        <a:prstGeom prst="chevron">
          <a:avLst/>
        </a:prstGeom>
        <a:solidFill>
          <a:schemeClr val="accent5">
            <a:hueOff val="-4505695"/>
            <a:satOff val="-11613"/>
            <a:lumOff val="-7843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4011" tIns="28004" rIns="28004" bIns="28004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2100" kern="1200" dirty="0"/>
            <a:t>学习中心学期开课控制</a:t>
          </a:r>
        </a:p>
      </dsp:txBody>
      <dsp:txXfrm>
        <a:off x="5738402" y="0"/>
        <a:ext cx="2255288" cy="727721"/>
      </dsp:txXfrm>
    </dsp:sp>
    <dsp:sp modelId="{57293C12-9820-4D35-875D-FED103A513AF}">
      <dsp:nvSpPr>
        <dsp:cNvPr id="0" name=""/>
        <dsp:cNvSpPr/>
      </dsp:nvSpPr>
      <dsp:spPr>
        <a:xfrm>
          <a:off x="8059249" y="0"/>
          <a:ext cx="2983009" cy="727721"/>
        </a:xfrm>
        <a:prstGeom prst="chevron">
          <a:avLst/>
        </a:prstGeom>
        <a:solidFill>
          <a:schemeClr val="accent5">
            <a:hueOff val="-6758543"/>
            <a:satOff val="-17419"/>
            <a:lumOff val="-1176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4011" tIns="28004" rIns="28004" bIns="28004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2100" kern="1200" dirty="0"/>
            <a:t>选择学期</a:t>
          </a:r>
          <a:r>
            <a:rPr lang="en-US" altLang="zh-CN" sz="2100" kern="1200" dirty="0"/>
            <a:t>&amp;</a:t>
          </a:r>
          <a:r>
            <a:rPr lang="zh-CN" altLang="en-US" sz="2100" kern="1200" dirty="0"/>
            <a:t>为学习中心开启</a:t>
          </a:r>
        </a:p>
      </dsp:txBody>
      <dsp:txXfrm>
        <a:off x="8423110" y="0"/>
        <a:ext cx="2255288" cy="727721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1020856-BB30-4264-8C34-8E1653F43590}">
      <dsp:nvSpPr>
        <dsp:cNvPr id="0" name=""/>
        <dsp:cNvSpPr/>
      </dsp:nvSpPr>
      <dsp:spPr>
        <a:xfrm>
          <a:off x="5124" y="0"/>
          <a:ext cx="2983009" cy="727721"/>
        </a:xfrm>
        <a:prstGeom prst="chevron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4011" tIns="28004" rIns="28004" bIns="28004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2100" kern="1200" dirty="0"/>
            <a:t>课程注册管理</a:t>
          </a:r>
        </a:p>
      </dsp:txBody>
      <dsp:txXfrm>
        <a:off x="368985" y="0"/>
        <a:ext cx="2255288" cy="727721"/>
      </dsp:txXfrm>
    </dsp:sp>
    <dsp:sp modelId="{EF2C9B84-CD49-40B7-B226-C70621C4B154}">
      <dsp:nvSpPr>
        <dsp:cNvPr id="0" name=""/>
        <dsp:cNvSpPr/>
      </dsp:nvSpPr>
      <dsp:spPr>
        <a:xfrm>
          <a:off x="2689832" y="0"/>
          <a:ext cx="2983009" cy="727721"/>
        </a:xfrm>
        <a:prstGeom prst="chevron">
          <a:avLst/>
        </a:prstGeom>
        <a:solidFill>
          <a:schemeClr val="accent5">
            <a:hueOff val="-2252848"/>
            <a:satOff val="-5806"/>
            <a:lumOff val="-392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4011" tIns="28004" rIns="28004" bIns="28004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2100" i="0" kern="1200" dirty="0"/>
            <a:t>课程注册时间控制</a:t>
          </a:r>
        </a:p>
      </dsp:txBody>
      <dsp:txXfrm>
        <a:off x="3053693" y="0"/>
        <a:ext cx="2255288" cy="727721"/>
      </dsp:txXfrm>
    </dsp:sp>
    <dsp:sp modelId="{7EE70DFF-F23C-4A87-B32E-4E022684CF2A}">
      <dsp:nvSpPr>
        <dsp:cNvPr id="0" name=""/>
        <dsp:cNvSpPr/>
      </dsp:nvSpPr>
      <dsp:spPr>
        <a:xfrm>
          <a:off x="5374541" y="0"/>
          <a:ext cx="2983009" cy="727721"/>
        </a:xfrm>
        <a:prstGeom prst="chevron">
          <a:avLst/>
        </a:prstGeom>
        <a:solidFill>
          <a:schemeClr val="accent5">
            <a:hueOff val="-4505695"/>
            <a:satOff val="-11613"/>
            <a:lumOff val="-7843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4011" tIns="28004" rIns="28004" bIns="28004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2100" kern="1200" dirty="0"/>
            <a:t>学院课程注册时间控制</a:t>
          </a:r>
        </a:p>
      </dsp:txBody>
      <dsp:txXfrm>
        <a:off x="5738402" y="0"/>
        <a:ext cx="2255288" cy="727721"/>
      </dsp:txXfrm>
    </dsp:sp>
    <dsp:sp modelId="{57293C12-9820-4D35-875D-FED103A513AF}">
      <dsp:nvSpPr>
        <dsp:cNvPr id="0" name=""/>
        <dsp:cNvSpPr/>
      </dsp:nvSpPr>
      <dsp:spPr>
        <a:xfrm>
          <a:off x="8059249" y="0"/>
          <a:ext cx="2983009" cy="727721"/>
        </a:xfrm>
        <a:prstGeom prst="chevron">
          <a:avLst/>
        </a:prstGeom>
        <a:solidFill>
          <a:schemeClr val="accent5">
            <a:hueOff val="-6758543"/>
            <a:satOff val="-17419"/>
            <a:lumOff val="-1176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4011" tIns="28004" rIns="28004" bIns="28004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2100" kern="1200" dirty="0"/>
            <a:t>选中批量设置或单独设置</a:t>
          </a:r>
        </a:p>
      </dsp:txBody>
      <dsp:txXfrm>
        <a:off x="8423110" y="0"/>
        <a:ext cx="2255288" cy="72772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bProcess3">
  <dgm:title val=""/>
  <dgm:desc val=""/>
  <dgm:catLst>
    <dgm:cat type="process" pri="18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self" func="var" arg="dir" op="equ" val="norm">
        <dgm:alg type="snake">
          <dgm:param type="grDir" val="tL"/>
          <dgm:param type="flowDir" val="row"/>
          <dgm:param type="contDir" val="sameDir"/>
          <dgm:param type="bkpt" val="endCnv"/>
        </dgm:alg>
      </dgm:if>
      <dgm:else name="Name3">
        <dgm:alg type="snake">
          <dgm:param type="grDir" val="tR"/>
          <dgm:param type="flowDir" val="row"/>
          <dgm:param type="contDir" val="same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23"/>
      <dgm:constr type="sp" refType="w" refFor="ch" refForName="sibTrans" op="equ"/>
      <dgm:constr type="userB" for="des" forName="connectorText" refType="sp"/>
      <dgm:constr type="primFontSz" for="ch" ptType="node" op="equ" val="65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h" refType="w" fact="0.6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choose name="Name4">
            <dgm:if name="Name5" axis="self" func="var" arg="dir" op="equ" val="norm">
              <dgm:alg type="conn">
                <dgm:param type="connRout" val="bend"/>
                <dgm:param type="dim" val="1D"/>
                <dgm:param type="begPts" val="midR bCtr"/>
                <dgm:param type="endPts" val="midL tCtr"/>
              </dgm:alg>
            </dgm:if>
            <dgm:else name="Name6">
              <dgm:alg type="conn">
                <dgm:param type="connRout" val="bend"/>
                <dgm:param type="dim" val="1D"/>
                <dgm:param type="begPts" val="midL bCtr"/>
                <dgm:param type="endPts" val="midR tCt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 val="-0.05"/>
            <dgm:constr type="endPad" val="0.9"/>
            <dgm:constr type="userA" for="ch" ref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userA"/>
              <dgm:constr type="userB"/>
              <dgm:constr type="w" refType="userA" fact="0.05"/>
              <dgm:constr type="h" refType="userB" fact="0.01"/>
              <dgm:constr type="lMarg" val="1"/>
              <dgm:constr type="rMarg" val="1"/>
              <dgm:constr type="tMarg"/>
              <dgm:constr type="bMarg"/>
            </dgm:constrLst>
            <dgm:ruleLst>
              <dgm:rule type="w" val="NaN" fact="0.6" max="NaN"/>
              <dgm:rule type="h" val="NaN" fact="0.6" max="NaN"/>
              <dgm:rule type="primFontSz" val="5" fact="NaN" max="NaN"/>
            </dgm:ruleLst>
          </dgm:layoutNode>
        </dgm:layoutNode>
      </dgm:forEach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15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16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17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18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19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20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21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9641089-4DA2-4FEA-ADAB-FA41A0EE1D0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41CA6FCE-CB19-448C-B933-317A6186013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CE0B1A62-7291-4B84-8500-144C433A21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AD65A-497A-4A7B-8AA3-8F5A629EE082}" type="datetimeFigureOut">
              <a:rPr lang="zh-CN" altLang="en-US" smtClean="0"/>
              <a:t>2022/4/8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3A4C1019-9BEA-41AE-B756-D3E16A6C3A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93DE6C11-1809-4E94-B38E-15261CFAFA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7266BE-1889-43E1-AABA-BA3E4745DC0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511223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5BA7329-B872-4C59-91AF-0B7B7753EE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C1C6F596-2D8F-43E7-AD39-C3024FE7ACE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6C1B0E0D-E672-4940-9C8E-3F51B493DE3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F5DF00DF-0C47-4CD2-B98B-B44280399B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AD65A-497A-4A7B-8AA3-8F5A629EE082}" type="datetimeFigureOut">
              <a:rPr lang="zh-CN" altLang="en-US" smtClean="0"/>
              <a:t>2022/4/8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1DD06B7F-4352-4A90-B0AE-EBD391A5A3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B8B34D32-B014-4DE8-B8CE-742172BC3B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7266BE-1889-43E1-AABA-BA3E4745DC0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650615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299924AA-6FB1-4A26-B9E6-6876A8587A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3DFB0D93-D428-4DB0-9072-338EBDEE452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1B680276-40FC-44B6-9D56-78877A1873F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AF656D69-49FA-46CA-97C5-55D7A7EEE4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AD65A-497A-4A7B-8AA3-8F5A629EE082}" type="datetimeFigureOut">
              <a:rPr lang="zh-CN" altLang="en-US" smtClean="0"/>
              <a:t>2022/4/8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005FABEE-F786-4CDC-89A4-6DFA5FC413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F434A50B-111C-499F-B577-E44D8774BC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7266BE-1889-43E1-AABA-BA3E4745DC0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4249616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DC9FBEE-A36D-44F7-86C8-D115E200F4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3C8E26EC-6A17-495D-B5B2-E974BB258FA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7A254CE9-B560-4AD3-8608-0B2576E8FF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AD65A-497A-4A7B-8AA3-8F5A629EE082}" type="datetimeFigureOut">
              <a:rPr lang="zh-CN" altLang="en-US" smtClean="0"/>
              <a:t>2022/4/8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FEBAC626-8BAD-43EB-961E-863EC73C3E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B91B3D44-01B5-40A5-87CA-99B7BC2A46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7266BE-1889-43E1-AABA-BA3E4745DC0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6248783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6FF3064B-6651-406E-8AC3-54C8CCAF808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19D09267-1012-4E37-AC04-4C4C880DA6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2D51E9D0-68E3-4D7A-A3C5-345E96E8E3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AD65A-497A-4A7B-8AA3-8F5A629EE082}" type="datetimeFigureOut">
              <a:rPr lang="zh-CN" altLang="en-US" smtClean="0"/>
              <a:t>2022/4/8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85D0F046-9E39-4D61-83E0-289C3A97E3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77149175-342D-4845-BCC2-9E74ECD475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7266BE-1889-43E1-AABA-BA3E4745DC0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632444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7438D549-4137-452A-915B-84825C69EF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04743883-CE25-47EF-B214-E55AD3E2E7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2C785100-3585-4F5A-895A-4BF8F0B099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AD65A-497A-4A7B-8AA3-8F5A629EE082}" type="datetimeFigureOut">
              <a:rPr lang="zh-CN" altLang="en-US" smtClean="0"/>
              <a:t>2022/4/8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74907192-8D2D-4039-828E-EE01CCB788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13C216DB-97D8-41E2-9423-A01F507262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7266BE-1889-43E1-AABA-BA3E4745DC0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940119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81750CF-6D9B-4893-8B10-78CFF2FAB2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C07635AE-2636-420A-9322-EEE48FDB7CE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0B2C7928-E6D1-4B5A-9588-32C4FB6E86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AD65A-497A-4A7B-8AA3-8F5A629EE082}" type="datetimeFigureOut">
              <a:rPr lang="zh-CN" altLang="en-US" smtClean="0"/>
              <a:t>2022/4/8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8523A423-31B5-4BB2-9501-A9814A2C55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9F25DE6D-8D98-400C-8D52-1B7E574689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7266BE-1889-43E1-AABA-BA3E4745DC0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934359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34940E2-E447-41C3-8DED-25199768DD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E8C3F27A-66DE-4456-82F3-4438DA6C202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CDDE6210-A025-4B58-B9F0-5D7B409270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EE7FF900-3262-41E0-B43B-C4CE16B836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AD65A-497A-4A7B-8AA3-8F5A629EE082}" type="datetimeFigureOut">
              <a:rPr lang="zh-CN" altLang="en-US" smtClean="0"/>
              <a:t>2022/4/8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C55A8164-7675-4A7D-A89B-A59EC45F21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9885C47D-DC1B-4F32-B6FC-FC02E109F2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7266BE-1889-43E1-AABA-BA3E4745DC0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979807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23DF9D30-6058-4E14-812E-2F95348AC6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E2C6A4D6-2254-4492-9578-BF50C559CDF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26DB1099-A8B0-473B-83C7-4888D772437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B7A4A119-F9C6-4B70-8A24-45B151B45D3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6F7E407E-39FF-45F5-8B8F-826611BC2B8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826CD58B-AF84-443F-BDE9-6CA9DCED65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AD65A-497A-4A7B-8AA3-8F5A629EE082}" type="datetimeFigureOut">
              <a:rPr lang="zh-CN" altLang="en-US" smtClean="0"/>
              <a:t>2022/4/8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6AD69EF3-EF3F-4ACF-9681-7476D9A345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FB8E9DDB-9466-4E52-9AC8-53445170BA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7266BE-1889-43E1-AABA-BA3E4745DC0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799713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72A170B-561E-4F19-AA0D-D2E0CB6D7B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E89C276F-AA1E-43A4-9B27-0656E540E2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AD65A-497A-4A7B-8AA3-8F5A629EE082}" type="datetimeFigureOut">
              <a:rPr lang="zh-CN" altLang="en-US" smtClean="0"/>
              <a:t>2022/4/8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0ADDC219-FB60-45C3-B4E2-F4CDAA742D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3D6BD404-76D5-4841-B78A-AC80DD488F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7266BE-1889-43E1-AABA-BA3E4745DC0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553383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>
            <a:extLst>
              <a:ext uri="{FF2B5EF4-FFF2-40B4-BE49-F238E27FC236}">
                <a16:creationId xmlns:a16="http://schemas.microsoft.com/office/drawing/2014/main" id="{FEF054D8-7DC7-4F46-8F19-6C9CA4CA54D9}"/>
              </a:ext>
            </a:extLst>
          </p:cNvPr>
          <p:cNvSpPr/>
          <p:nvPr userDrawn="1"/>
        </p:nvSpPr>
        <p:spPr>
          <a:xfrm>
            <a:off x="0" y="0"/>
            <a:ext cx="12192000" cy="899886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rgbClr val="174995"/>
              </a:gs>
              <a:gs pos="92000">
                <a:srgbClr val="1CAED9"/>
              </a:gs>
            </a:gsLst>
            <a:lin ang="108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id="{7E475C91-82AA-4CB0-83EC-6305B342C1C7}"/>
              </a:ext>
            </a:extLst>
          </p:cNvPr>
          <p:cNvSpPr/>
          <p:nvPr userDrawn="1"/>
        </p:nvSpPr>
        <p:spPr>
          <a:xfrm>
            <a:off x="228600" y="159657"/>
            <a:ext cx="609600" cy="899886"/>
          </a:xfrm>
          <a:prstGeom prst="rect">
            <a:avLst/>
          </a:prstGeom>
          <a:solidFill>
            <a:srgbClr val="DAB9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1">
            <a:extLst>
              <a:ext uri="{FF2B5EF4-FFF2-40B4-BE49-F238E27FC236}">
                <a16:creationId xmlns:a16="http://schemas.microsoft.com/office/drawing/2014/main" id="{83E75549-DB64-4F4C-983A-6D1355038C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40381"/>
            <a:ext cx="10515600" cy="701449"/>
          </a:xfrm>
        </p:spPr>
        <p:txBody>
          <a:bodyPr>
            <a:normAutofit/>
          </a:bodyPr>
          <a:lstStyle>
            <a:lvl1pPr>
              <a:defRPr sz="3200" b="1">
                <a:solidFill>
                  <a:schemeClr val="bg1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10" name="矩形 9">
            <a:extLst>
              <a:ext uri="{FF2B5EF4-FFF2-40B4-BE49-F238E27FC236}">
                <a16:creationId xmlns:a16="http://schemas.microsoft.com/office/drawing/2014/main" id="{08890D4C-38D7-4AEF-927D-CCBBBF22CA59}"/>
              </a:ext>
            </a:extLst>
          </p:cNvPr>
          <p:cNvSpPr/>
          <p:nvPr userDrawn="1"/>
        </p:nvSpPr>
        <p:spPr>
          <a:xfrm>
            <a:off x="0" y="6324370"/>
            <a:ext cx="12192000" cy="52387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rgbClr val="174995"/>
              </a:gs>
              <a:gs pos="92000">
                <a:srgbClr val="1CAED9"/>
              </a:gs>
            </a:gsLst>
            <a:lin ang="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6" name="图片 15">
            <a:extLst>
              <a:ext uri="{FF2B5EF4-FFF2-40B4-BE49-F238E27FC236}">
                <a16:creationId xmlns:a16="http://schemas.microsoft.com/office/drawing/2014/main" id="{BB9EFC07-A112-4D3A-854D-21FE8CB58E2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67685" y="6335606"/>
            <a:ext cx="2659857" cy="4836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97581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>
            <a:extLst>
              <a:ext uri="{FF2B5EF4-FFF2-40B4-BE49-F238E27FC236}">
                <a16:creationId xmlns:a16="http://schemas.microsoft.com/office/drawing/2014/main" id="{FEF054D8-7DC7-4F46-8F19-6C9CA4CA54D9}"/>
              </a:ext>
            </a:extLst>
          </p:cNvPr>
          <p:cNvSpPr/>
          <p:nvPr userDrawn="1"/>
        </p:nvSpPr>
        <p:spPr>
          <a:xfrm>
            <a:off x="0" y="0"/>
            <a:ext cx="12192000" cy="899886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rgbClr val="174995"/>
              </a:gs>
              <a:gs pos="92000">
                <a:srgbClr val="1CAED9"/>
              </a:gs>
            </a:gsLst>
            <a:lin ang="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id="{7E475C91-82AA-4CB0-83EC-6305B342C1C7}"/>
              </a:ext>
            </a:extLst>
          </p:cNvPr>
          <p:cNvSpPr/>
          <p:nvPr userDrawn="1"/>
        </p:nvSpPr>
        <p:spPr>
          <a:xfrm>
            <a:off x="228600" y="159657"/>
            <a:ext cx="609600" cy="899886"/>
          </a:xfrm>
          <a:prstGeom prst="rect">
            <a:avLst/>
          </a:prstGeom>
          <a:solidFill>
            <a:srgbClr val="DAB9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1">
            <a:extLst>
              <a:ext uri="{FF2B5EF4-FFF2-40B4-BE49-F238E27FC236}">
                <a16:creationId xmlns:a16="http://schemas.microsoft.com/office/drawing/2014/main" id="{83E75549-DB64-4F4C-983A-6D1355038C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40381"/>
            <a:ext cx="10515600" cy="701449"/>
          </a:xfrm>
        </p:spPr>
        <p:txBody>
          <a:bodyPr>
            <a:normAutofit/>
          </a:bodyPr>
          <a:lstStyle>
            <a:lvl1pPr>
              <a:defRPr sz="3200" b="1">
                <a:solidFill>
                  <a:schemeClr val="bg1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10" name="矩形 9">
            <a:extLst>
              <a:ext uri="{FF2B5EF4-FFF2-40B4-BE49-F238E27FC236}">
                <a16:creationId xmlns:a16="http://schemas.microsoft.com/office/drawing/2014/main" id="{08890D4C-38D7-4AEF-927D-CCBBBF22CA59}"/>
              </a:ext>
            </a:extLst>
          </p:cNvPr>
          <p:cNvSpPr/>
          <p:nvPr userDrawn="1"/>
        </p:nvSpPr>
        <p:spPr>
          <a:xfrm>
            <a:off x="0" y="6324370"/>
            <a:ext cx="12192000" cy="52387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rgbClr val="174995"/>
              </a:gs>
              <a:gs pos="92000">
                <a:srgbClr val="1CAED9"/>
              </a:gs>
            </a:gsLst>
            <a:lin ang="108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6" name="图片 15">
            <a:extLst>
              <a:ext uri="{FF2B5EF4-FFF2-40B4-BE49-F238E27FC236}">
                <a16:creationId xmlns:a16="http://schemas.microsoft.com/office/drawing/2014/main" id="{BB9EFC07-A112-4D3A-854D-21FE8CB58E2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67685" y="6335606"/>
            <a:ext cx="2659857" cy="4836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57913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1A1B2A8B-2178-47CF-AF44-4A67EBA06A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AD65A-497A-4A7B-8AA3-8F5A629EE082}" type="datetimeFigureOut">
              <a:rPr lang="zh-CN" altLang="en-US" smtClean="0"/>
              <a:t>2022/4/8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DE6D6350-3A74-44C2-9379-F3D0675D7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1E3AE4FA-AE2C-4D9F-9609-D483F9B527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7266BE-1889-43E1-AABA-BA3E4745DC0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115869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43F7FA44-0C86-4B21-A0F9-DB073CF4BC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25CD854D-8F6F-49AF-A3C9-50A9924FB91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D32AC7A7-A309-4790-9765-F4BEAD7922F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EAD65A-497A-4A7B-8AA3-8F5A629EE082}" type="datetimeFigureOut">
              <a:rPr lang="zh-CN" altLang="en-US" smtClean="0"/>
              <a:t>2022/4/8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1B0A90BE-3403-4F59-804D-63179FFDC7B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F4E27575-80D1-4A88-95BE-BB20D4FE95E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7266BE-1889-43E1-AABA-BA3E4745DC0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619350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60" r:id="rId7"/>
    <p:sldLayoutId id="2147483661" r:id="rId8"/>
    <p:sldLayoutId id="2147483655" r:id="rId9"/>
    <p:sldLayoutId id="2147483656" r:id="rId10"/>
    <p:sldLayoutId id="2147483657" r:id="rId11"/>
    <p:sldLayoutId id="2147483658" r:id="rId12"/>
    <p:sldLayoutId id="2147483659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1.xml"/><Relationship Id="rId3" Type="http://schemas.openxmlformats.org/officeDocument/2006/relationships/diagramLayout" Target="../diagrams/layout10.xml"/><Relationship Id="rId7" Type="http://schemas.openxmlformats.org/officeDocument/2006/relationships/diagramData" Target="../diagrams/data11.xml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8.xml"/><Relationship Id="rId6" Type="http://schemas.microsoft.com/office/2007/relationships/diagramDrawing" Target="../diagrams/drawing10.xml"/><Relationship Id="rId11" Type="http://schemas.microsoft.com/office/2007/relationships/diagramDrawing" Target="../diagrams/drawing11.xml"/><Relationship Id="rId5" Type="http://schemas.openxmlformats.org/officeDocument/2006/relationships/diagramColors" Target="../diagrams/colors10.xml"/><Relationship Id="rId10" Type="http://schemas.openxmlformats.org/officeDocument/2006/relationships/diagramColors" Target="../diagrams/colors11.xml"/><Relationship Id="rId4" Type="http://schemas.openxmlformats.org/officeDocument/2006/relationships/diagramQuickStyle" Target="../diagrams/quickStyle10.xml"/><Relationship Id="rId9" Type="http://schemas.openxmlformats.org/officeDocument/2006/relationships/diagramQuickStyle" Target="../diagrams/quickStyle11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3.xml"/><Relationship Id="rId3" Type="http://schemas.openxmlformats.org/officeDocument/2006/relationships/diagramLayout" Target="../diagrams/layout12.xml"/><Relationship Id="rId7" Type="http://schemas.openxmlformats.org/officeDocument/2006/relationships/diagramData" Target="../diagrams/data13.xml"/><Relationship Id="rId2" Type="http://schemas.openxmlformats.org/officeDocument/2006/relationships/diagramData" Target="../diagrams/data12.xml"/><Relationship Id="rId1" Type="http://schemas.openxmlformats.org/officeDocument/2006/relationships/slideLayout" Target="../slideLayouts/slideLayout8.xml"/><Relationship Id="rId6" Type="http://schemas.microsoft.com/office/2007/relationships/diagramDrawing" Target="../diagrams/drawing12.xml"/><Relationship Id="rId11" Type="http://schemas.microsoft.com/office/2007/relationships/diagramDrawing" Target="../diagrams/drawing13.xml"/><Relationship Id="rId5" Type="http://schemas.openxmlformats.org/officeDocument/2006/relationships/diagramColors" Target="../diagrams/colors12.xml"/><Relationship Id="rId10" Type="http://schemas.openxmlformats.org/officeDocument/2006/relationships/diagramColors" Target="../diagrams/colors13.xml"/><Relationship Id="rId4" Type="http://schemas.openxmlformats.org/officeDocument/2006/relationships/diagramQuickStyle" Target="../diagrams/quickStyle12.xml"/><Relationship Id="rId9" Type="http://schemas.openxmlformats.org/officeDocument/2006/relationships/diagramQuickStyle" Target="../diagrams/quickStyle13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5.xml"/><Relationship Id="rId13" Type="http://schemas.openxmlformats.org/officeDocument/2006/relationships/diagramLayout" Target="../diagrams/layout16.xml"/><Relationship Id="rId3" Type="http://schemas.openxmlformats.org/officeDocument/2006/relationships/diagramLayout" Target="../diagrams/layout14.xml"/><Relationship Id="rId7" Type="http://schemas.openxmlformats.org/officeDocument/2006/relationships/diagramData" Target="../diagrams/data15.xml"/><Relationship Id="rId12" Type="http://schemas.openxmlformats.org/officeDocument/2006/relationships/diagramData" Target="../diagrams/data16.xml"/><Relationship Id="rId2" Type="http://schemas.openxmlformats.org/officeDocument/2006/relationships/diagramData" Target="../diagrams/data14.xml"/><Relationship Id="rId16" Type="http://schemas.microsoft.com/office/2007/relationships/diagramDrawing" Target="../diagrams/drawing16.xml"/><Relationship Id="rId1" Type="http://schemas.openxmlformats.org/officeDocument/2006/relationships/slideLayout" Target="../slideLayouts/slideLayout8.xml"/><Relationship Id="rId6" Type="http://schemas.microsoft.com/office/2007/relationships/diagramDrawing" Target="../diagrams/drawing14.xml"/><Relationship Id="rId11" Type="http://schemas.microsoft.com/office/2007/relationships/diagramDrawing" Target="../diagrams/drawing15.xml"/><Relationship Id="rId5" Type="http://schemas.openxmlformats.org/officeDocument/2006/relationships/diagramColors" Target="../diagrams/colors14.xml"/><Relationship Id="rId15" Type="http://schemas.openxmlformats.org/officeDocument/2006/relationships/diagramColors" Target="../diagrams/colors16.xml"/><Relationship Id="rId10" Type="http://schemas.openxmlformats.org/officeDocument/2006/relationships/diagramColors" Target="../diagrams/colors15.xml"/><Relationship Id="rId4" Type="http://schemas.openxmlformats.org/officeDocument/2006/relationships/diagramQuickStyle" Target="../diagrams/quickStyle14.xml"/><Relationship Id="rId9" Type="http://schemas.openxmlformats.org/officeDocument/2006/relationships/diagramQuickStyle" Target="../diagrams/quickStyle15.xml"/><Relationship Id="rId14" Type="http://schemas.openxmlformats.org/officeDocument/2006/relationships/diagramQuickStyle" Target="../diagrams/quickStyle1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7.xml"/><Relationship Id="rId2" Type="http://schemas.openxmlformats.org/officeDocument/2006/relationships/diagramData" Target="../diagrams/data17.xml"/><Relationship Id="rId1" Type="http://schemas.openxmlformats.org/officeDocument/2006/relationships/slideLayout" Target="../slideLayouts/slideLayout8.xml"/><Relationship Id="rId6" Type="http://schemas.microsoft.com/office/2007/relationships/diagramDrawing" Target="../diagrams/drawing17.xml"/><Relationship Id="rId5" Type="http://schemas.openxmlformats.org/officeDocument/2006/relationships/diagramColors" Target="../diagrams/colors17.xml"/><Relationship Id="rId4" Type="http://schemas.openxmlformats.org/officeDocument/2006/relationships/diagramQuickStyle" Target="../diagrams/quickStyle1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8.xml"/><Relationship Id="rId2" Type="http://schemas.openxmlformats.org/officeDocument/2006/relationships/diagramData" Target="../diagrams/data18.xml"/><Relationship Id="rId1" Type="http://schemas.openxmlformats.org/officeDocument/2006/relationships/slideLayout" Target="../slideLayouts/slideLayout8.xml"/><Relationship Id="rId6" Type="http://schemas.microsoft.com/office/2007/relationships/diagramDrawing" Target="../diagrams/drawing18.xml"/><Relationship Id="rId5" Type="http://schemas.openxmlformats.org/officeDocument/2006/relationships/diagramColors" Target="../diagrams/colors18.xml"/><Relationship Id="rId4" Type="http://schemas.openxmlformats.org/officeDocument/2006/relationships/diagramQuickStyle" Target="../diagrams/quickStyle1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9.xml"/><Relationship Id="rId2" Type="http://schemas.openxmlformats.org/officeDocument/2006/relationships/diagramData" Target="../diagrams/data19.xml"/><Relationship Id="rId1" Type="http://schemas.openxmlformats.org/officeDocument/2006/relationships/slideLayout" Target="../slideLayouts/slideLayout8.xml"/><Relationship Id="rId6" Type="http://schemas.microsoft.com/office/2007/relationships/diagramDrawing" Target="../diagrams/drawing19.xml"/><Relationship Id="rId5" Type="http://schemas.openxmlformats.org/officeDocument/2006/relationships/diagramColors" Target="../diagrams/colors19.xml"/><Relationship Id="rId4" Type="http://schemas.openxmlformats.org/officeDocument/2006/relationships/diagramQuickStyle" Target="../diagrams/quickStyle19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1.xml"/><Relationship Id="rId3" Type="http://schemas.openxmlformats.org/officeDocument/2006/relationships/diagramLayout" Target="../diagrams/layout20.xml"/><Relationship Id="rId7" Type="http://schemas.openxmlformats.org/officeDocument/2006/relationships/diagramData" Target="../diagrams/data21.xml"/><Relationship Id="rId2" Type="http://schemas.openxmlformats.org/officeDocument/2006/relationships/diagramData" Target="../diagrams/data20.xml"/><Relationship Id="rId1" Type="http://schemas.openxmlformats.org/officeDocument/2006/relationships/slideLayout" Target="../slideLayouts/slideLayout8.xml"/><Relationship Id="rId6" Type="http://schemas.microsoft.com/office/2007/relationships/diagramDrawing" Target="../diagrams/drawing20.xml"/><Relationship Id="rId11" Type="http://schemas.microsoft.com/office/2007/relationships/diagramDrawing" Target="../diagrams/drawing21.xml"/><Relationship Id="rId5" Type="http://schemas.openxmlformats.org/officeDocument/2006/relationships/diagramColors" Target="../diagrams/colors20.xml"/><Relationship Id="rId10" Type="http://schemas.openxmlformats.org/officeDocument/2006/relationships/diagramColors" Target="../diagrams/colors21.xml"/><Relationship Id="rId4" Type="http://schemas.openxmlformats.org/officeDocument/2006/relationships/diagramQuickStyle" Target="../diagrams/quickStyle20.xml"/><Relationship Id="rId9" Type="http://schemas.openxmlformats.org/officeDocument/2006/relationships/diagramQuickStyle" Target="../diagrams/quickStyle2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8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8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2.xml"/><Relationship Id="rId13" Type="http://schemas.openxmlformats.org/officeDocument/2006/relationships/diagramQuickStyle" Target="../diagrams/quickStyle3.xml"/><Relationship Id="rId3" Type="http://schemas.openxmlformats.org/officeDocument/2006/relationships/image" Target="../media/image5.png"/><Relationship Id="rId7" Type="http://schemas.openxmlformats.org/officeDocument/2006/relationships/diagramLayout" Target="../diagrams/layout2.xml"/><Relationship Id="rId12" Type="http://schemas.openxmlformats.org/officeDocument/2006/relationships/diagramLayout" Target="../diagrams/layout3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diagramData" Target="../diagrams/data2.xml"/><Relationship Id="rId11" Type="http://schemas.openxmlformats.org/officeDocument/2006/relationships/diagramData" Target="../diagrams/data3.xml"/><Relationship Id="rId5" Type="http://schemas.openxmlformats.org/officeDocument/2006/relationships/image" Target="../media/image7.png"/><Relationship Id="rId15" Type="http://schemas.microsoft.com/office/2007/relationships/diagramDrawing" Target="../diagrams/drawing3.xml"/><Relationship Id="rId10" Type="http://schemas.microsoft.com/office/2007/relationships/diagramDrawing" Target="../diagrams/drawing2.xml"/><Relationship Id="rId4" Type="http://schemas.openxmlformats.org/officeDocument/2006/relationships/image" Target="../media/image6.png"/><Relationship Id="rId9" Type="http://schemas.openxmlformats.org/officeDocument/2006/relationships/diagramColors" Target="../diagrams/colors2.xml"/><Relationship Id="rId14" Type="http://schemas.openxmlformats.org/officeDocument/2006/relationships/diagramColors" Target="../diagrams/colors3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5.xml"/><Relationship Id="rId3" Type="http://schemas.openxmlformats.org/officeDocument/2006/relationships/diagramLayout" Target="../diagrams/layout4.xml"/><Relationship Id="rId7" Type="http://schemas.openxmlformats.org/officeDocument/2006/relationships/diagramData" Target="../diagrams/data5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4.xml"/><Relationship Id="rId11" Type="http://schemas.microsoft.com/office/2007/relationships/diagramDrawing" Target="../diagrams/drawing5.xml"/><Relationship Id="rId5" Type="http://schemas.openxmlformats.org/officeDocument/2006/relationships/diagramColors" Target="../diagrams/colors4.xml"/><Relationship Id="rId10" Type="http://schemas.openxmlformats.org/officeDocument/2006/relationships/diagramColors" Target="../diagrams/colors5.xml"/><Relationship Id="rId4" Type="http://schemas.openxmlformats.org/officeDocument/2006/relationships/diagramQuickStyle" Target="../diagrams/quickStyle4.xml"/><Relationship Id="rId9" Type="http://schemas.openxmlformats.org/officeDocument/2006/relationships/diagramQuickStyle" Target="../diagrams/quickStyle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0">
              <a:srgbClr val="174995"/>
            </a:gs>
            <a:gs pos="100000">
              <a:srgbClr val="1CAED9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>
            <a:extLst>
              <a:ext uri="{FF2B5EF4-FFF2-40B4-BE49-F238E27FC236}">
                <a16:creationId xmlns:a16="http://schemas.microsoft.com/office/drawing/2014/main" id="{62E5BA5A-6236-4A0F-B90C-D088312F04D9}"/>
              </a:ext>
            </a:extLst>
          </p:cNvPr>
          <p:cNvSpPr/>
          <p:nvPr/>
        </p:nvSpPr>
        <p:spPr>
          <a:xfrm>
            <a:off x="0" y="29030"/>
            <a:ext cx="12192000" cy="6828970"/>
          </a:xfrm>
          <a:prstGeom prst="rect">
            <a:avLst/>
          </a:prstGeom>
          <a:blipFill dpi="0" rotWithShape="1">
            <a:blip r:embed="rId2">
              <a:alphaModFix amt="18000"/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标题 1">
            <a:extLst>
              <a:ext uri="{FF2B5EF4-FFF2-40B4-BE49-F238E27FC236}">
                <a16:creationId xmlns:a16="http://schemas.microsoft.com/office/drawing/2014/main" id="{CCAD795D-840C-43D1-9E31-9772896CA9B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defTabSz="457200"/>
            <a:r>
              <a:rPr lang="zh-CN" altLang="en-US" sz="4400" b="1" spc="250" dirty="0">
                <a:solidFill>
                  <a:schemeClr val="bg1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一体化平台教务模块</a:t>
            </a:r>
            <a:br>
              <a:rPr lang="en-US" altLang="zh-CN" sz="4400" b="1" spc="250" dirty="0">
                <a:solidFill>
                  <a:schemeClr val="bg1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</a:br>
            <a:r>
              <a:rPr lang="zh-CN" altLang="en-US" sz="4400" b="1" spc="250" dirty="0">
                <a:solidFill>
                  <a:schemeClr val="bg1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权限  教务运行应用流程操作</a:t>
            </a:r>
          </a:p>
        </p:txBody>
      </p:sp>
      <p:sp>
        <p:nvSpPr>
          <p:cNvPr id="5" name="副标题 4">
            <a:extLst>
              <a:ext uri="{FF2B5EF4-FFF2-40B4-BE49-F238E27FC236}">
                <a16:creationId xmlns:a16="http://schemas.microsoft.com/office/drawing/2014/main" id="{5A8DD90D-3C05-4BB3-BF4E-9786A9C31D0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175918"/>
            <a:ext cx="9144000" cy="1655762"/>
          </a:xfrm>
        </p:spPr>
        <p:txBody>
          <a:bodyPr>
            <a:normAutofit/>
          </a:bodyPr>
          <a:lstStyle/>
          <a:p>
            <a:r>
              <a:rPr lang="zh-CN" altLang="en-US" sz="2000" spc="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沧州开放大学</a:t>
            </a:r>
            <a:endParaRPr lang="en-US" altLang="zh-CN" sz="2000" spc="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2000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范鹏举</a:t>
            </a:r>
            <a:endParaRPr lang="en-US" altLang="zh-CN" sz="2000" spc="3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en-US" altLang="zh-CN" sz="1600" spc="25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600" spc="2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2022</a:t>
            </a:r>
            <a:r>
              <a:rPr lang="zh-CN" altLang="en-US" sz="1600" spc="2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</a:t>
            </a:r>
            <a:r>
              <a:rPr lang="en-US" altLang="zh-CN" sz="1600" spc="2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r>
              <a:rPr lang="zh-CN" altLang="en-US" sz="1600" spc="2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月</a:t>
            </a:r>
          </a:p>
        </p:txBody>
      </p:sp>
    </p:spTree>
    <p:extLst>
      <p:ext uri="{BB962C8B-B14F-4D97-AF65-F5344CB8AC3E}">
        <p14:creationId xmlns:p14="http://schemas.microsoft.com/office/powerpoint/2010/main" val="132085720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学习中心 </a:t>
            </a:r>
            <a:r>
              <a:rPr lang="en-US" altLang="zh-CN" dirty="0"/>
              <a:t>— </a:t>
            </a:r>
            <a:r>
              <a:rPr lang="zh-CN" altLang="en-US" dirty="0"/>
              <a:t>权限设置</a:t>
            </a:r>
          </a:p>
        </p:txBody>
      </p:sp>
      <p:sp>
        <p:nvSpPr>
          <p:cNvPr id="3" name="等腰三角形 2">
            <a:extLst>
              <a:ext uri="{FF2B5EF4-FFF2-40B4-BE49-F238E27FC236}">
                <a16:creationId xmlns:a16="http://schemas.microsoft.com/office/drawing/2014/main" id="{F4889E89-A3B5-4121-A0AF-97C599CF929D}"/>
              </a:ext>
            </a:extLst>
          </p:cNvPr>
          <p:cNvSpPr/>
          <p:nvPr/>
        </p:nvSpPr>
        <p:spPr>
          <a:xfrm rot="19935576">
            <a:off x="838200" y="1510145"/>
            <a:ext cx="297873" cy="277091"/>
          </a:xfrm>
          <a:prstGeom prst="triangle">
            <a:avLst/>
          </a:prstGeom>
          <a:solidFill>
            <a:srgbClr val="DAB96B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23866101-EC0C-49F3-84E3-DCF323FFAB25}"/>
              </a:ext>
            </a:extLst>
          </p:cNvPr>
          <p:cNvSpPr txBox="1"/>
          <p:nvPr/>
        </p:nvSpPr>
        <p:spPr>
          <a:xfrm>
            <a:off x="1260762" y="1443596"/>
            <a:ext cx="20313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学校角色管理</a:t>
            </a: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33B63D78-82ED-4D25-BDA9-53EC43D4C389}"/>
              </a:ext>
            </a:extLst>
          </p:cNvPr>
          <p:cNvSpPr txBox="1"/>
          <p:nvPr/>
        </p:nvSpPr>
        <p:spPr>
          <a:xfrm>
            <a:off x="1260762" y="2037642"/>
            <a:ext cx="813556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功能：给同级的业务人员的赋权，可增加系统角色之外的其他角色。</a:t>
            </a: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2D25703C-5392-489E-A39D-4E731610FE8F}"/>
              </a:ext>
            </a:extLst>
          </p:cNvPr>
          <p:cNvSpPr txBox="1"/>
          <p:nvPr/>
        </p:nvSpPr>
        <p:spPr>
          <a:xfrm>
            <a:off x="1260762" y="2472505"/>
            <a:ext cx="864852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当系统角色不能满足角色权限功能时，可根据本校的实际情况添加新角色。</a:t>
            </a:r>
          </a:p>
        </p:txBody>
      </p:sp>
      <p:graphicFrame>
        <p:nvGraphicFramePr>
          <p:cNvPr id="7" name="图示 6">
            <a:extLst>
              <a:ext uri="{FF2B5EF4-FFF2-40B4-BE49-F238E27FC236}">
                <a16:creationId xmlns:a16="http://schemas.microsoft.com/office/drawing/2014/main" id="{0D2028F2-2BAB-44BE-9929-89D7107CE03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284410819"/>
              </p:ext>
            </p:extLst>
          </p:nvPr>
        </p:nvGraphicFramePr>
        <p:xfrm>
          <a:off x="871683" y="3064156"/>
          <a:ext cx="11047383" cy="72772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文本框 7">
            <a:extLst>
              <a:ext uri="{FF2B5EF4-FFF2-40B4-BE49-F238E27FC236}">
                <a16:creationId xmlns:a16="http://schemas.microsoft.com/office/drawing/2014/main" id="{D95CFBB2-9CBA-48CB-8331-539E44E7FEA1}"/>
              </a:ext>
            </a:extLst>
          </p:cNvPr>
          <p:cNvSpPr txBox="1"/>
          <p:nvPr/>
        </p:nvSpPr>
        <p:spPr>
          <a:xfrm>
            <a:off x="152405" y="3208110"/>
            <a:ext cx="11079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流程：</a:t>
            </a: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F82B2289-E791-411F-A4B3-B53F2ADBBAC7}"/>
              </a:ext>
            </a:extLst>
          </p:cNvPr>
          <p:cNvSpPr txBox="1"/>
          <p:nvPr/>
        </p:nvSpPr>
        <p:spPr>
          <a:xfrm>
            <a:off x="1260762" y="4030811"/>
            <a:ext cx="749859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角色编号约定：</a:t>
            </a: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7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位学习中心代码</a:t>
            </a: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+2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位序号     如：</a:t>
            </a:r>
            <a:r>
              <a:rPr lang="en-US" altLang="zh-CN" sz="20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1301500</a:t>
            </a:r>
            <a:r>
              <a:rPr lang="en-US" altLang="zh-CN" sz="2000" b="1" dirty="0">
                <a:solidFill>
                  <a:srgbClr val="1CAED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01</a:t>
            </a:r>
            <a:endParaRPr lang="zh-CN" altLang="en-US" sz="2000" b="1" dirty="0">
              <a:solidFill>
                <a:srgbClr val="1CAED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等腰三角形 9">
            <a:extLst>
              <a:ext uri="{FF2B5EF4-FFF2-40B4-BE49-F238E27FC236}">
                <a16:creationId xmlns:a16="http://schemas.microsoft.com/office/drawing/2014/main" id="{355A526D-401B-42D1-9C48-98CB97CB779E}"/>
              </a:ext>
            </a:extLst>
          </p:cNvPr>
          <p:cNvSpPr/>
          <p:nvPr/>
        </p:nvSpPr>
        <p:spPr>
          <a:xfrm rot="19935576">
            <a:off x="863633" y="4675511"/>
            <a:ext cx="297873" cy="277091"/>
          </a:xfrm>
          <a:prstGeom prst="triangle">
            <a:avLst/>
          </a:prstGeom>
          <a:solidFill>
            <a:srgbClr val="DAB96B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id="{8F120C38-82AB-45C1-8E98-7911FDD4CAEA}"/>
              </a:ext>
            </a:extLst>
          </p:cNvPr>
          <p:cNvSpPr txBox="1"/>
          <p:nvPr/>
        </p:nvSpPr>
        <p:spPr>
          <a:xfrm>
            <a:off x="1286195" y="4608962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权限分配</a:t>
            </a: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id="{5613B143-7732-4062-BA93-4D26B91C9FA3}"/>
              </a:ext>
            </a:extLst>
          </p:cNvPr>
          <p:cNvSpPr txBox="1"/>
          <p:nvPr/>
        </p:nvSpPr>
        <p:spPr>
          <a:xfrm>
            <a:off x="3034144" y="4639739"/>
            <a:ext cx="300595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功能：临时性的权限分配</a:t>
            </a:r>
          </a:p>
        </p:txBody>
      </p:sp>
      <p:graphicFrame>
        <p:nvGraphicFramePr>
          <p:cNvPr id="13" name="图示 12">
            <a:extLst>
              <a:ext uri="{FF2B5EF4-FFF2-40B4-BE49-F238E27FC236}">
                <a16:creationId xmlns:a16="http://schemas.microsoft.com/office/drawing/2014/main" id="{0D2028F2-2BAB-44BE-9929-89D7107CE03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520441117"/>
              </p:ext>
            </p:extLst>
          </p:nvPr>
        </p:nvGraphicFramePr>
        <p:xfrm>
          <a:off x="871683" y="5295240"/>
          <a:ext cx="11047383" cy="72772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14" name="文本框 13">
            <a:extLst>
              <a:ext uri="{FF2B5EF4-FFF2-40B4-BE49-F238E27FC236}">
                <a16:creationId xmlns:a16="http://schemas.microsoft.com/office/drawing/2014/main" id="{D95CFBB2-9CBA-48CB-8331-539E44E7FEA1}"/>
              </a:ext>
            </a:extLst>
          </p:cNvPr>
          <p:cNvSpPr txBox="1"/>
          <p:nvPr/>
        </p:nvSpPr>
        <p:spPr>
          <a:xfrm>
            <a:off x="152405" y="5439194"/>
            <a:ext cx="11079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流程：</a:t>
            </a:r>
          </a:p>
        </p:txBody>
      </p:sp>
    </p:spTree>
    <p:extLst>
      <p:ext uri="{BB962C8B-B14F-4D97-AF65-F5344CB8AC3E}">
        <p14:creationId xmlns:p14="http://schemas.microsoft.com/office/powerpoint/2010/main" val="157350225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学习中心 </a:t>
            </a:r>
            <a:r>
              <a:rPr lang="en-US" altLang="zh-CN" dirty="0"/>
              <a:t>— </a:t>
            </a:r>
            <a:r>
              <a:rPr lang="zh-CN" altLang="en-US" dirty="0"/>
              <a:t>开课计划管理</a:t>
            </a: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23866101-EC0C-49F3-84E3-DCF323FFAB25}"/>
              </a:ext>
            </a:extLst>
          </p:cNvPr>
          <p:cNvSpPr txBox="1"/>
          <p:nvPr/>
        </p:nvSpPr>
        <p:spPr>
          <a:xfrm>
            <a:off x="1034506" y="1198665"/>
            <a:ext cx="1011128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根据执行性规则、分部开设的课程总表及学期开设课程总表，制定本学习中心的课程总表及学期开设课程总表。</a:t>
            </a:r>
          </a:p>
        </p:txBody>
      </p:sp>
      <p:sp>
        <p:nvSpPr>
          <p:cNvPr id="4" name="等腰三角形 3">
            <a:extLst>
              <a:ext uri="{FF2B5EF4-FFF2-40B4-BE49-F238E27FC236}">
                <a16:creationId xmlns:a16="http://schemas.microsoft.com/office/drawing/2014/main" id="{F4889E89-A3B5-4121-A0AF-97C599CF929D}"/>
              </a:ext>
            </a:extLst>
          </p:cNvPr>
          <p:cNvSpPr/>
          <p:nvPr/>
        </p:nvSpPr>
        <p:spPr>
          <a:xfrm rot="19935576">
            <a:off x="632460" y="2119735"/>
            <a:ext cx="297873" cy="277091"/>
          </a:xfrm>
          <a:prstGeom prst="triangle">
            <a:avLst/>
          </a:prstGeom>
          <a:solidFill>
            <a:srgbClr val="DAB96B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23866101-EC0C-49F3-84E3-DCF323FFAB25}"/>
              </a:ext>
            </a:extLst>
          </p:cNvPr>
          <p:cNvSpPr txBox="1"/>
          <p:nvPr/>
        </p:nvSpPr>
        <p:spPr>
          <a:xfrm>
            <a:off x="1055022" y="2053186"/>
            <a:ext cx="81419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开设课程总表管理（原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CPS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系统中的制定教学点可开课程）</a:t>
            </a:r>
          </a:p>
        </p:txBody>
      </p:sp>
      <p:graphicFrame>
        <p:nvGraphicFramePr>
          <p:cNvPr id="6" name="图示 5">
            <a:extLst>
              <a:ext uri="{FF2B5EF4-FFF2-40B4-BE49-F238E27FC236}">
                <a16:creationId xmlns:a16="http://schemas.microsoft.com/office/drawing/2014/main" id="{0D2028F2-2BAB-44BE-9929-89D7107CE03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867746118"/>
              </p:ext>
            </p:extLst>
          </p:nvPr>
        </p:nvGraphicFramePr>
        <p:xfrm>
          <a:off x="838200" y="2690780"/>
          <a:ext cx="11047383" cy="72772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文本框 6">
            <a:extLst>
              <a:ext uri="{FF2B5EF4-FFF2-40B4-BE49-F238E27FC236}">
                <a16:creationId xmlns:a16="http://schemas.microsoft.com/office/drawing/2014/main" id="{D95CFBB2-9CBA-48CB-8331-539E44E7FEA1}"/>
              </a:ext>
            </a:extLst>
          </p:cNvPr>
          <p:cNvSpPr txBox="1"/>
          <p:nvPr/>
        </p:nvSpPr>
        <p:spPr>
          <a:xfrm>
            <a:off x="118922" y="2834734"/>
            <a:ext cx="11079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流程：</a:t>
            </a:r>
          </a:p>
        </p:txBody>
      </p:sp>
      <p:sp>
        <p:nvSpPr>
          <p:cNvPr id="8" name="等腰三角形 7">
            <a:extLst>
              <a:ext uri="{FF2B5EF4-FFF2-40B4-BE49-F238E27FC236}">
                <a16:creationId xmlns:a16="http://schemas.microsoft.com/office/drawing/2014/main" id="{F4889E89-A3B5-4121-A0AF-97C599CF929D}"/>
              </a:ext>
            </a:extLst>
          </p:cNvPr>
          <p:cNvSpPr/>
          <p:nvPr/>
        </p:nvSpPr>
        <p:spPr>
          <a:xfrm rot="19935576">
            <a:off x="632460" y="3703111"/>
            <a:ext cx="297873" cy="277091"/>
          </a:xfrm>
          <a:prstGeom prst="triangle">
            <a:avLst/>
          </a:prstGeom>
          <a:solidFill>
            <a:srgbClr val="DAB96B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23866101-EC0C-49F3-84E3-DCF323FFAB25}"/>
              </a:ext>
            </a:extLst>
          </p:cNvPr>
          <p:cNvSpPr txBox="1"/>
          <p:nvPr/>
        </p:nvSpPr>
        <p:spPr>
          <a:xfrm>
            <a:off x="1055022" y="3636562"/>
            <a:ext cx="875752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学期开设课程总表（原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CPS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系统中的制定教学点学期可开课程）</a:t>
            </a:r>
          </a:p>
        </p:txBody>
      </p:sp>
      <p:graphicFrame>
        <p:nvGraphicFramePr>
          <p:cNvPr id="10" name="图示 9">
            <a:extLst>
              <a:ext uri="{FF2B5EF4-FFF2-40B4-BE49-F238E27FC236}">
                <a16:creationId xmlns:a16="http://schemas.microsoft.com/office/drawing/2014/main" id="{0D2028F2-2BAB-44BE-9929-89D7107CE03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692877456"/>
              </p:ext>
            </p:extLst>
          </p:nvPr>
        </p:nvGraphicFramePr>
        <p:xfrm>
          <a:off x="719278" y="5463969"/>
          <a:ext cx="11047383" cy="72772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11" name="文本框 10">
            <a:extLst>
              <a:ext uri="{FF2B5EF4-FFF2-40B4-BE49-F238E27FC236}">
                <a16:creationId xmlns:a16="http://schemas.microsoft.com/office/drawing/2014/main" id="{D95CFBB2-9CBA-48CB-8331-539E44E7FEA1}"/>
              </a:ext>
            </a:extLst>
          </p:cNvPr>
          <p:cNvSpPr txBox="1"/>
          <p:nvPr/>
        </p:nvSpPr>
        <p:spPr>
          <a:xfrm>
            <a:off x="0" y="5607923"/>
            <a:ext cx="11079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流程：</a:t>
            </a: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id="{23866101-EC0C-49F3-84E3-DCF323FFAB25}"/>
              </a:ext>
            </a:extLst>
          </p:cNvPr>
          <p:cNvSpPr txBox="1"/>
          <p:nvPr/>
        </p:nvSpPr>
        <p:spPr>
          <a:xfrm>
            <a:off x="1055022" y="4097425"/>
            <a:ext cx="1011128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增加学期的开设课程有两种方式：</a:t>
            </a:r>
            <a:endParaRPr lang="en-US" altLang="zh-CN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457200" indent="-457200">
              <a:buAutoNum type="arabicPeriod"/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复制学期开设课程：可将学期开设的课程从某个学期复制到本学期</a:t>
            </a:r>
            <a:endParaRPr lang="en-US" altLang="zh-CN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457200" indent="-457200">
              <a:buAutoNum type="arabicPeriod"/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按学期开设：按学期开设是依据执行性规则的课程，可全部开设，可批量开设</a:t>
            </a:r>
            <a:endParaRPr lang="en-US" altLang="zh-CN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20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新增课程：这个功能要慎用，这个是开设的规则外的课程</a:t>
            </a:r>
          </a:p>
        </p:txBody>
      </p:sp>
    </p:spTree>
    <p:extLst>
      <p:ext uri="{BB962C8B-B14F-4D97-AF65-F5344CB8AC3E}">
        <p14:creationId xmlns:p14="http://schemas.microsoft.com/office/powerpoint/2010/main" val="90193354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学习中心 </a:t>
            </a:r>
            <a:r>
              <a:rPr lang="en-US" altLang="zh-CN" dirty="0"/>
              <a:t>— </a:t>
            </a:r>
            <a:r>
              <a:rPr lang="zh-CN" altLang="en-US" dirty="0"/>
              <a:t>课程注册</a:t>
            </a: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23866101-EC0C-49F3-84E3-DCF323FFAB25}"/>
              </a:ext>
            </a:extLst>
          </p:cNvPr>
          <p:cNvSpPr txBox="1"/>
          <p:nvPr/>
        </p:nvSpPr>
        <p:spPr>
          <a:xfrm>
            <a:off x="1423126" y="1061505"/>
            <a:ext cx="1011128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整班注册：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按行政班级，注册专业人才培养方案中的课程</a:t>
            </a:r>
            <a:endParaRPr lang="en-US" altLang="zh-CN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aphicFrame>
        <p:nvGraphicFramePr>
          <p:cNvPr id="7" name="图示 6">
            <a:extLst>
              <a:ext uri="{FF2B5EF4-FFF2-40B4-BE49-F238E27FC236}">
                <a16:creationId xmlns:a16="http://schemas.microsoft.com/office/drawing/2014/main" id="{86C3FDE0-79D5-48FC-966B-12F456638EE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454831911"/>
              </p:ext>
            </p:extLst>
          </p:nvPr>
        </p:nvGraphicFramePr>
        <p:xfrm>
          <a:off x="962891" y="1679333"/>
          <a:ext cx="11047383" cy="72772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文本框 7">
            <a:extLst>
              <a:ext uri="{FF2B5EF4-FFF2-40B4-BE49-F238E27FC236}">
                <a16:creationId xmlns:a16="http://schemas.microsoft.com/office/drawing/2014/main" id="{8D46B592-30AB-4161-8BEF-E67AC6E1B0F0}"/>
              </a:ext>
            </a:extLst>
          </p:cNvPr>
          <p:cNvSpPr txBox="1"/>
          <p:nvPr/>
        </p:nvSpPr>
        <p:spPr>
          <a:xfrm>
            <a:off x="243613" y="1823287"/>
            <a:ext cx="11079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流程：</a:t>
            </a:r>
          </a:p>
        </p:txBody>
      </p:sp>
      <p:sp>
        <p:nvSpPr>
          <p:cNvPr id="9" name="等腰三角形 8">
            <a:extLst>
              <a:ext uri="{FF2B5EF4-FFF2-40B4-BE49-F238E27FC236}">
                <a16:creationId xmlns:a16="http://schemas.microsoft.com/office/drawing/2014/main" id="{DB690736-EB00-4CC7-8305-39460E12463D}"/>
              </a:ext>
            </a:extLst>
          </p:cNvPr>
          <p:cNvSpPr/>
          <p:nvPr/>
        </p:nvSpPr>
        <p:spPr>
          <a:xfrm rot="19935576">
            <a:off x="975625" y="1068012"/>
            <a:ext cx="297873" cy="277091"/>
          </a:xfrm>
          <a:prstGeom prst="triangle">
            <a:avLst/>
          </a:prstGeom>
          <a:solidFill>
            <a:srgbClr val="DAB96B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graphicFrame>
        <p:nvGraphicFramePr>
          <p:cNvPr id="13" name="图示 12">
            <a:extLst>
              <a:ext uri="{FF2B5EF4-FFF2-40B4-BE49-F238E27FC236}">
                <a16:creationId xmlns:a16="http://schemas.microsoft.com/office/drawing/2014/main" id="{A115F912-604A-437B-8878-50F911B01FE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735187254"/>
              </p:ext>
            </p:extLst>
          </p:nvPr>
        </p:nvGraphicFramePr>
        <p:xfrm>
          <a:off x="962891" y="3454133"/>
          <a:ext cx="11047383" cy="72772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14" name="文本框 13">
            <a:extLst>
              <a:ext uri="{FF2B5EF4-FFF2-40B4-BE49-F238E27FC236}">
                <a16:creationId xmlns:a16="http://schemas.microsoft.com/office/drawing/2014/main" id="{A151C80B-901E-42B8-B428-BB1D6343DF01}"/>
              </a:ext>
            </a:extLst>
          </p:cNvPr>
          <p:cNvSpPr txBox="1"/>
          <p:nvPr/>
        </p:nvSpPr>
        <p:spPr>
          <a:xfrm>
            <a:off x="243613" y="3598087"/>
            <a:ext cx="11079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流程：</a:t>
            </a:r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id="{CC5BEFA9-F134-4BC3-8282-1D1880ED9CA2}"/>
              </a:ext>
            </a:extLst>
          </p:cNvPr>
          <p:cNvSpPr txBox="1"/>
          <p:nvPr/>
        </p:nvSpPr>
        <p:spPr>
          <a:xfrm>
            <a:off x="1423124" y="2803539"/>
            <a:ext cx="1011128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在未确认选课前，可删除学生选课。</a:t>
            </a:r>
            <a:endParaRPr lang="en-US" altLang="zh-CN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id="{6CC3EB36-4268-4CDB-B975-329A2E7EB02F}"/>
              </a:ext>
            </a:extLst>
          </p:cNvPr>
          <p:cNvSpPr txBox="1"/>
          <p:nvPr/>
        </p:nvSpPr>
        <p:spPr>
          <a:xfrm>
            <a:off x="1423125" y="4503554"/>
            <a:ext cx="1011128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为需补修的学生，注册补修课</a:t>
            </a:r>
            <a:endParaRPr lang="en-US" altLang="zh-CN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aphicFrame>
        <p:nvGraphicFramePr>
          <p:cNvPr id="17" name="图示 16">
            <a:extLst>
              <a:ext uri="{FF2B5EF4-FFF2-40B4-BE49-F238E27FC236}">
                <a16:creationId xmlns:a16="http://schemas.microsoft.com/office/drawing/2014/main" id="{47A67A7F-50E8-4E21-9630-42502568774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301856314"/>
              </p:ext>
            </p:extLst>
          </p:nvPr>
        </p:nvGraphicFramePr>
        <p:xfrm>
          <a:off x="962891" y="5154148"/>
          <a:ext cx="11047383" cy="72772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2" r:lo="rId13" r:qs="rId14" r:cs="rId15"/>
          </a:graphicData>
        </a:graphic>
      </p:graphicFrame>
      <p:sp>
        <p:nvSpPr>
          <p:cNvPr id="18" name="文本框 17">
            <a:extLst>
              <a:ext uri="{FF2B5EF4-FFF2-40B4-BE49-F238E27FC236}">
                <a16:creationId xmlns:a16="http://schemas.microsoft.com/office/drawing/2014/main" id="{B68F79CC-EB5B-4D06-84D0-9BB2C415ABB8}"/>
              </a:ext>
            </a:extLst>
          </p:cNvPr>
          <p:cNvSpPr txBox="1"/>
          <p:nvPr/>
        </p:nvSpPr>
        <p:spPr>
          <a:xfrm>
            <a:off x="243613" y="5298102"/>
            <a:ext cx="11079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流程：</a:t>
            </a:r>
          </a:p>
        </p:txBody>
      </p:sp>
    </p:spTree>
    <p:extLst>
      <p:ext uri="{BB962C8B-B14F-4D97-AF65-F5344CB8AC3E}">
        <p14:creationId xmlns:p14="http://schemas.microsoft.com/office/powerpoint/2010/main" val="386636140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A0F7DB5-18CA-4EC5-A89C-A95F830097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整班注册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DBCD9292-A0C0-4784-8E27-6935F709775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8648" y="1022208"/>
            <a:ext cx="11499273" cy="5210608"/>
          </a:xfrm>
          <a:prstGeom prst="rect">
            <a:avLst/>
          </a:prstGeom>
        </p:spPr>
      </p:pic>
      <p:sp>
        <p:nvSpPr>
          <p:cNvPr id="4" name="对话气泡: 矩形 3">
            <a:extLst>
              <a:ext uri="{FF2B5EF4-FFF2-40B4-BE49-F238E27FC236}">
                <a16:creationId xmlns:a16="http://schemas.microsoft.com/office/drawing/2014/main" id="{3C73DD7E-D001-41F1-87DD-6BA61A5A61DB}"/>
              </a:ext>
            </a:extLst>
          </p:cNvPr>
          <p:cNvSpPr/>
          <p:nvPr/>
        </p:nvSpPr>
        <p:spPr>
          <a:xfrm>
            <a:off x="7232073" y="4366313"/>
            <a:ext cx="2451189" cy="1066800"/>
          </a:xfrm>
          <a:prstGeom prst="wedgeRectCallout">
            <a:avLst>
              <a:gd name="adj1" fmla="val 98086"/>
              <a:gd name="adj2" fmla="val -140097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课程注册、课程注册管理、补修课程注册</a:t>
            </a:r>
          </a:p>
        </p:txBody>
      </p:sp>
    </p:spTree>
    <p:extLst>
      <p:ext uri="{BB962C8B-B14F-4D97-AF65-F5344CB8AC3E}">
        <p14:creationId xmlns:p14="http://schemas.microsoft.com/office/powerpoint/2010/main" val="152260104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学习中心 </a:t>
            </a:r>
            <a:r>
              <a:rPr lang="en-US" altLang="zh-CN" dirty="0"/>
              <a:t>— </a:t>
            </a:r>
            <a:r>
              <a:rPr lang="zh-CN" altLang="en-US" dirty="0"/>
              <a:t>课程注册</a:t>
            </a: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47957F0B-8C09-4F32-8622-661A421BF48E}"/>
              </a:ext>
            </a:extLst>
          </p:cNvPr>
          <p:cNvSpPr txBox="1"/>
          <p:nvPr/>
        </p:nvSpPr>
        <p:spPr>
          <a:xfrm>
            <a:off x="1430937" y="1679632"/>
            <a:ext cx="1011128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课程注册：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以课程为单位，对规则内的课程</a:t>
            </a: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(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人才培养方案中的课程</a:t>
            </a: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)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及无规则的课程进行课程注册。（同原</a:t>
            </a: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CPS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系统中集体选课）</a:t>
            </a:r>
            <a:endParaRPr lang="en-US" altLang="zh-CN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aphicFrame>
        <p:nvGraphicFramePr>
          <p:cNvPr id="7" name="图示 6">
            <a:extLst>
              <a:ext uri="{FF2B5EF4-FFF2-40B4-BE49-F238E27FC236}">
                <a16:creationId xmlns:a16="http://schemas.microsoft.com/office/drawing/2014/main" id="{86C3FDE0-79D5-48FC-966B-12F456638EE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832835174"/>
              </p:ext>
            </p:extLst>
          </p:nvPr>
        </p:nvGraphicFramePr>
        <p:xfrm>
          <a:off x="962891" y="2635313"/>
          <a:ext cx="11047383" cy="72772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文本框 7">
            <a:extLst>
              <a:ext uri="{FF2B5EF4-FFF2-40B4-BE49-F238E27FC236}">
                <a16:creationId xmlns:a16="http://schemas.microsoft.com/office/drawing/2014/main" id="{8D46B592-30AB-4161-8BEF-E67AC6E1B0F0}"/>
              </a:ext>
            </a:extLst>
          </p:cNvPr>
          <p:cNvSpPr txBox="1"/>
          <p:nvPr/>
        </p:nvSpPr>
        <p:spPr>
          <a:xfrm>
            <a:off x="243613" y="2779267"/>
            <a:ext cx="11079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流程：</a:t>
            </a:r>
          </a:p>
        </p:txBody>
      </p:sp>
      <p:sp>
        <p:nvSpPr>
          <p:cNvPr id="9" name="等腰三角形 8">
            <a:extLst>
              <a:ext uri="{FF2B5EF4-FFF2-40B4-BE49-F238E27FC236}">
                <a16:creationId xmlns:a16="http://schemas.microsoft.com/office/drawing/2014/main" id="{DB690736-EB00-4CC7-8305-39460E12463D}"/>
              </a:ext>
            </a:extLst>
          </p:cNvPr>
          <p:cNvSpPr/>
          <p:nvPr/>
        </p:nvSpPr>
        <p:spPr>
          <a:xfrm rot="19935576">
            <a:off x="975625" y="1705324"/>
            <a:ext cx="297873" cy="277091"/>
          </a:xfrm>
          <a:prstGeom prst="triangle">
            <a:avLst/>
          </a:prstGeom>
          <a:solidFill>
            <a:srgbClr val="DAB96B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2" name="矩形 1">
            <a:extLst>
              <a:ext uri="{FF2B5EF4-FFF2-40B4-BE49-F238E27FC236}">
                <a16:creationId xmlns:a16="http://schemas.microsoft.com/office/drawing/2014/main" id="{7D5B214F-3835-473D-B63D-9256E4992536}"/>
              </a:ext>
            </a:extLst>
          </p:cNvPr>
          <p:cNvSpPr/>
          <p:nvPr/>
        </p:nvSpPr>
        <p:spPr>
          <a:xfrm>
            <a:off x="1430937" y="3752635"/>
            <a:ext cx="428835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在未确认选课前，可删除学生选课。</a:t>
            </a:r>
            <a:endParaRPr lang="zh-CN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49100610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AB823B3C-5E55-4912-A598-A21EEC47B8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课程注册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34219CCD-06F7-4E29-AF1C-AC11D5180EE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1001" y="1037012"/>
            <a:ext cx="11864014" cy="5086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93222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学习中心 </a:t>
            </a:r>
            <a:r>
              <a:rPr lang="en-US" altLang="zh-CN" dirty="0"/>
              <a:t>— </a:t>
            </a:r>
            <a:r>
              <a:rPr lang="zh-CN" altLang="en-US" dirty="0"/>
              <a:t>学生注册</a:t>
            </a: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23866101-EC0C-49F3-84E3-DCF323FFAB25}"/>
              </a:ext>
            </a:extLst>
          </p:cNvPr>
          <p:cNvSpPr txBox="1"/>
          <p:nvPr/>
        </p:nvSpPr>
        <p:spPr>
          <a:xfrm>
            <a:off x="1423126" y="1740383"/>
            <a:ext cx="1011128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学生注册：对学生所属专业的课程，在本学期开设课程都可以注册。</a:t>
            </a:r>
            <a:endParaRPr lang="en-US" altLang="zh-CN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只有在学生注册中提供了导入功能，整班注册和课程注册无导入功能。</a:t>
            </a:r>
          </a:p>
        </p:txBody>
      </p:sp>
      <p:graphicFrame>
        <p:nvGraphicFramePr>
          <p:cNvPr id="7" name="图示 6">
            <a:extLst>
              <a:ext uri="{FF2B5EF4-FFF2-40B4-BE49-F238E27FC236}">
                <a16:creationId xmlns:a16="http://schemas.microsoft.com/office/drawing/2014/main" id="{86C3FDE0-79D5-48FC-966B-12F456638EE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993023048"/>
              </p:ext>
            </p:extLst>
          </p:nvPr>
        </p:nvGraphicFramePr>
        <p:xfrm>
          <a:off x="962891" y="2964354"/>
          <a:ext cx="11047383" cy="72772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文本框 7">
            <a:extLst>
              <a:ext uri="{FF2B5EF4-FFF2-40B4-BE49-F238E27FC236}">
                <a16:creationId xmlns:a16="http://schemas.microsoft.com/office/drawing/2014/main" id="{8D46B592-30AB-4161-8BEF-E67AC6E1B0F0}"/>
              </a:ext>
            </a:extLst>
          </p:cNvPr>
          <p:cNvSpPr txBox="1"/>
          <p:nvPr/>
        </p:nvSpPr>
        <p:spPr>
          <a:xfrm>
            <a:off x="243613" y="3108308"/>
            <a:ext cx="11079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流程：</a:t>
            </a:r>
          </a:p>
        </p:txBody>
      </p:sp>
      <p:sp>
        <p:nvSpPr>
          <p:cNvPr id="9" name="等腰三角形 8">
            <a:extLst>
              <a:ext uri="{FF2B5EF4-FFF2-40B4-BE49-F238E27FC236}">
                <a16:creationId xmlns:a16="http://schemas.microsoft.com/office/drawing/2014/main" id="{DB690736-EB00-4CC7-8305-39460E12463D}"/>
              </a:ext>
            </a:extLst>
          </p:cNvPr>
          <p:cNvSpPr/>
          <p:nvPr/>
        </p:nvSpPr>
        <p:spPr>
          <a:xfrm rot="19935576">
            <a:off x="975625" y="1746890"/>
            <a:ext cx="297873" cy="277091"/>
          </a:xfrm>
          <a:prstGeom prst="triangle">
            <a:avLst/>
          </a:prstGeom>
          <a:solidFill>
            <a:srgbClr val="DAB96B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11" name="矩形 10">
            <a:extLst>
              <a:ext uri="{FF2B5EF4-FFF2-40B4-BE49-F238E27FC236}">
                <a16:creationId xmlns:a16="http://schemas.microsoft.com/office/drawing/2014/main" id="{1B66F08C-DCBF-4E36-A8DC-5DCFCE8F3E50}"/>
              </a:ext>
            </a:extLst>
          </p:cNvPr>
          <p:cNvSpPr/>
          <p:nvPr/>
        </p:nvSpPr>
        <p:spPr>
          <a:xfrm>
            <a:off x="1423126" y="4214388"/>
            <a:ext cx="4288353" cy="40011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在未确认选课前，可删除学生选课。</a:t>
            </a:r>
            <a:endParaRPr lang="zh-CN" altLang="en-US" sz="2000" dirty="0"/>
          </a:p>
        </p:txBody>
      </p:sp>
      <p:sp>
        <p:nvSpPr>
          <p:cNvPr id="12" name="矩形 11">
            <a:extLst>
              <a:ext uri="{FF2B5EF4-FFF2-40B4-BE49-F238E27FC236}">
                <a16:creationId xmlns:a16="http://schemas.microsoft.com/office/drawing/2014/main" id="{5B344C9B-D8E1-4DE2-9CB5-67EC9C867523}"/>
              </a:ext>
            </a:extLst>
          </p:cNvPr>
          <p:cNvSpPr/>
          <p:nvPr/>
        </p:nvSpPr>
        <p:spPr>
          <a:xfrm>
            <a:off x="9403344" y="5114934"/>
            <a:ext cx="223651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dirty="0"/>
              <a:t>可进测试系统查看</a:t>
            </a:r>
          </a:p>
        </p:txBody>
      </p:sp>
    </p:spTree>
    <p:extLst>
      <p:ext uri="{BB962C8B-B14F-4D97-AF65-F5344CB8AC3E}">
        <p14:creationId xmlns:p14="http://schemas.microsoft.com/office/powerpoint/2010/main" val="266464997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692EB4D-451C-450A-85A8-BAFD7061AA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学生选课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BF1A0191-887D-4E77-BFF5-380DF3DAAB4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065" y="841830"/>
            <a:ext cx="11827869" cy="53890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33056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学习中心 </a:t>
            </a:r>
            <a:r>
              <a:rPr lang="en-US" altLang="zh-CN" dirty="0"/>
              <a:t>— </a:t>
            </a:r>
            <a:r>
              <a:rPr lang="zh-CN" altLang="en-US" dirty="0"/>
              <a:t>确认选课</a:t>
            </a: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23866101-EC0C-49F3-84E3-DCF323FFAB25}"/>
              </a:ext>
            </a:extLst>
          </p:cNvPr>
          <p:cNvSpPr txBox="1"/>
          <p:nvPr/>
        </p:nvSpPr>
        <p:spPr>
          <a:xfrm>
            <a:off x="1423126" y="1324749"/>
            <a:ext cx="1011128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学习中心确认选课：选课之后，核对无误，需对选课进行确认，确认后的课程同步到学习网。</a:t>
            </a:r>
            <a:endParaRPr lang="en-US" altLang="zh-CN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aphicFrame>
        <p:nvGraphicFramePr>
          <p:cNvPr id="7" name="图示 6">
            <a:extLst>
              <a:ext uri="{FF2B5EF4-FFF2-40B4-BE49-F238E27FC236}">
                <a16:creationId xmlns:a16="http://schemas.microsoft.com/office/drawing/2014/main" id="{86C3FDE0-79D5-48FC-966B-12F456638EE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854479810"/>
              </p:ext>
            </p:extLst>
          </p:nvPr>
        </p:nvGraphicFramePr>
        <p:xfrm>
          <a:off x="962891" y="2815413"/>
          <a:ext cx="11047383" cy="72772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文本框 7">
            <a:extLst>
              <a:ext uri="{FF2B5EF4-FFF2-40B4-BE49-F238E27FC236}">
                <a16:creationId xmlns:a16="http://schemas.microsoft.com/office/drawing/2014/main" id="{8D46B592-30AB-4161-8BEF-E67AC6E1B0F0}"/>
              </a:ext>
            </a:extLst>
          </p:cNvPr>
          <p:cNvSpPr txBox="1"/>
          <p:nvPr/>
        </p:nvSpPr>
        <p:spPr>
          <a:xfrm>
            <a:off x="243613" y="2959367"/>
            <a:ext cx="11079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流程：</a:t>
            </a:r>
          </a:p>
        </p:txBody>
      </p:sp>
      <p:sp>
        <p:nvSpPr>
          <p:cNvPr id="9" name="等腰三角形 8">
            <a:extLst>
              <a:ext uri="{FF2B5EF4-FFF2-40B4-BE49-F238E27FC236}">
                <a16:creationId xmlns:a16="http://schemas.microsoft.com/office/drawing/2014/main" id="{DB690736-EB00-4CC7-8305-39460E12463D}"/>
              </a:ext>
            </a:extLst>
          </p:cNvPr>
          <p:cNvSpPr/>
          <p:nvPr/>
        </p:nvSpPr>
        <p:spPr>
          <a:xfrm rot="19935576">
            <a:off x="975625" y="1539070"/>
            <a:ext cx="297873" cy="277091"/>
          </a:xfrm>
          <a:prstGeom prst="triangle">
            <a:avLst/>
          </a:prstGeom>
          <a:solidFill>
            <a:srgbClr val="DAB96B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2" name="矩形 1">
            <a:extLst>
              <a:ext uri="{FF2B5EF4-FFF2-40B4-BE49-F238E27FC236}">
                <a16:creationId xmlns:a16="http://schemas.microsoft.com/office/drawing/2014/main" id="{820C5DB5-7B77-49DB-8CF0-AB218593723D}"/>
              </a:ext>
            </a:extLst>
          </p:cNvPr>
          <p:cNvSpPr/>
          <p:nvPr/>
        </p:nvSpPr>
        <p:spPr>
          <a:xfrm>
            <a:off x="1351609" y="4402227"/>
            <a:ext cx="911018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确认后的选课不能再删除选课。如果学生需退课，可走退课流程。</a:t>
            </a:r>
            <a:endParaRPr lang="en-US" altLang="zh-CN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9576267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69A9EFC6-A02A-4EF6-8885-BD5D2310F0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确认选课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C847F3C3-7ACD-40AB-BB1F-DD28EFEB9BD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81990"/>
            <a:ext cx="12192000" cy="54940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66374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DE1966A3-D264-4F84-8C18-BE36DF232E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教务运行</a:t>
            </a:r>
            <a:r>
              <a:rPr lang="zh-CN" altLang="en-US" dirty="0"/>
              <a:t>的业务流程</a:t>
            </a:r>
          </a:p>
        </p:txBody>
      </p:sp>
      <p:graphicFrame>
        <p:nvGraphicFramePr>
          <p:cNvPr id="4" name="图示 3"/>
          <p:cNvGraphicFramePr/>
          <p:nvPr>
            <p:extLst>
              <p:ext uri="{D42A27DB-BD31-4B8C-83A1-F6EECF244321}">
                <p14:modId xmlns:p14="http://schemas.microsoft.com/office/powerpoint/2010/main" val="2346354737"/>
              </p:ext>
            </p:extLst>
          </p:nvPr>
        </p:nvGraphicFramePr>
        <p:xfrm>
          <a:off x="541593" y="1179871"/>
          <a:ext cx="11345607" cy="512487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67877456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CF5E63ED-DE8A-4A63-AE4F-67F0B3CF58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退课申请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C50EFAF3-4E99-45F9-A5CE-50E29DA32D5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097"/>
          <a:stretch/>
        </p:blipFill>
        <p:spPr>
          <a:xfrm>
            <a:off x="215532" y="1752253"/>
            <a:ext cx="11760936" cy="4400897"/>
          </a:xfrm>
          <a:prstGeom prst="rect">
            <a:avLst/>
          </a:prstGeom>
        </p:spPr>
      </p:pic>
      <p:sp>
        <p:nvSpPr>
          <p:cNvPr id="5" name="矩形 4">
            <a:extLst>
              <a:ext uri="{FF2B5EF4-FFF2-40B4-BE49-F238E27FC236}">
                <a16:creationId xmlns:a16="http://schemas.microsoft.com/office/drawing/2014/main" id="{5AE8B04A-521D-4342-B4A9-E6FE63564D0C}"/>
              </a:ext>
            </a:extLst>
          </p:cNvPr>
          <p:cNvSpPr/>
          <p:nvPr/>
        </p:nvSpPr>
        <p:spPr>
          <a:xfrm>
            <a:off x="838200" y="1112375"/>
            <a:ext cx="526297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退课申请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：学习中心申请，学院初审，分部终审。</a:t>
            </a:r>
          </a:p>
        </p:txBody>
      </p:sp>
    </p:spTree>
    <p:extLst>
      <p:ext uri="{BB962C8B-B14F-4D97-AF65-F5344CB8AC3E}">
        <p14:creationId xmlns:p14="http://schemas.microsoft.com/office/powerpoint/2010/main" val="417627760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62FBA1B7-2447-4160-8936-22451C6865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学习中心 </a:t>
            </a:r>
            <a:r>
              <a:rPr lang="en-US" altLang="zh-CN" dirty="0"/>
              <a:t>— </a:t>
            </a:r>
            <a:r>
              <a:rPr lang="zh-CN" altLang="en-US" dirty="0"/>
              <a:t>教学安排管理</a:t>
            </a:r>
          </a:p>
        </p:txBody>
      </p:sp>
      <p:sp>
        <p:nvSpPr>
          <p:cNvPr id="3" name="等腰三角形 2">
            <a:extLst>
              <a:ext uri="{FF2B5EF4-FFF2-40B4-BE49-F238E27FC236}">
                <a16:creationId xmlns:a16="http://schemas.microsoft.com/office/drawing/2014/main" id="{ADB9A41D-4000-4BA5-B5C5-2C579EB0DF09}"/>
              </a:ext>
            </a:extLst>
          </p:cNvPr>
          <p:cNvSpPr/>
          <p:nvPr/>
        </p:nvSpPr>
        <p:spPr>
          <a:xfrm rot="19935576">
            <a:off x="589002" y="1228205"/>
            <a:ext cx="297873" cy="277091"/>
          </a:xfrm>
          <a:prstGeom prst="triangle">
            <a:avLst/>
          </a:prstGeom>
          <a:solidFill>
            <a:srgbClr val="DAB96B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92157C8F-BC44-471E-A176-743BFF869E65}"/>
              </a:ext>
            </a:extLst>
          </p:cNvPr>
          <p:cNvSpPr txBox="1"/>
          <p:nvPr/>
        </p:nvSpPr>
        <p:spPr>
          <a:xfrm>
            <a:off x="1011564" y="1161656"/>
            <a:ext cx="741741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教学班分班：</a:t>
            </a:r>
            <a:endParaRPr lang="en-US" altLang="zh-CN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1"/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按课程：是一门程一个班；</a:t>
            </a:r>
            <a:endParaRPr lang="en-US" altLang="zh-CN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1"/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按行政班分班：一门课程，一个行政班一个教学班</a:t>
            </a:r>
          </a:p>
        </p:txBody>
      </p:sp>
      <p:graphicFrame>
        <p:nvGraphicFramePr>
          <p:cNvPr id="5" name="图示 4">
            <a:extLst>
              <a:ext uri="{FF2B5EF4-FFF2-40B4-BE49-F238E27FC236}">
                <a16:creationId xmlns:a16="http://schemas.microsoft.com/office/drawing/2014/main" id="{F87D8F51-5A20-461F-A346-8579E985B0B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745273811"/>
              </p:ext>
            </p:extLst>
          </p:nvPr>
        </p:nvGraphicFramePr>
        <p:xfrm>
          <a:off x="1034506" y="2521609"/>
          <a:ext cx="11047383" cy="72772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文本框 5">
            <a:extLst>
              <a:ext uri="{FF2B5EF4-FFF2-40B4-BE49-F238E27FC236}">
                <a16:creationId xmlns:a16="http://schemas.microsoft.com/office/drawing/2014/main" id="{BDC0EF34-6B40-473F-9825-8F9F0D6C88CA}"/>
              </a:ext>
            </a:extLst>
          </p:cNvPr>
          <p:cNvSpPr txBox="1"/>
          <p:nvPr/>
        </p:nvSpPr>
        <p:spPr>
          <a:xfrm>
            <a:off x="315228" y="2665563"/>
            <a:ext cx="11079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流程：</a:t>
            </a:r>
          </a:p>
        </p:txBody>
      </p:sp>
      <p:sp>
        <p:nvSpPr>
          <p:cNvPr id="7" name="等腰三角形 6">
            <a:extLst>
              <a:ext uri="{FF2B5EF4-FFF2-40B4-BE49-F238E27FC236}">
                <a16:creationId xmlns:a16="http://schemas.microsoft.com/office/drawing/2014/main" id="{C5ED5DFD-1CA9-48DD-9E9F-D7AD57928EA5}"/>
              </a:ext>
            </a:extLst>
          </p:cNvPr>
          <p:cNvSpPr/>
          <p:nvPr/>
        </p:nvSpPr>
        <p:spPr>
          <a:xfrm rot="19935576">
            <a:off x="566060" y="3893959"/>
            <a:ext cx="297873" cy="277091"/>
          </a:xfrm>
          <a:prstGeom prst="triangle">
            <a:avLst/>
          </a:prstGeom>
          <a:solidFill>
            <a:srgbClr val="DAB96B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0CAD10CD-CD0D-4380-8F81-3CBF05AFFD02}"/>
              </a:ext>
            </a:extLst>
          </p:cNvPr>
          <p:cNvSpPr txBox="1"/>
          <p:nvPr/>
        </p:nvSpPr>
        <p:spPr>
          <a:xfrm>
            <a:off x="988622" y="3827410"/>
            <a:ext cx="23391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教学班分配教师</a:t>
            </a:r>
          </a:p>
        </p:txBody>
      </p:sp>
      <p:graphicFrame>
        <p:nvGraphicFramePr>
          <p:cNvPr id="9" name="图示 8">
            <a:extLst>
              <a:ext uri="{FF2B5EF4-FFF2-40B4-BE49-F238E27FC236}">
                <a16:creationId xmlns:a16="http://schemas.microsoft.com/office/drawing/2014/main" id="{FD9A071E-094B-4DBC-AC05-E7A9B3DE3EF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562758652"/>
              </p:ext>
            </p:extLst>
          </p:nvPr>
        </p:nvGraphicFramePr>
        <p:xfrm>
          <a:off x="1011564" y="4425363"/>
          <a:ext cx="11047383" cy="72772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10" name="文本框 9">
            <a:extLst>
              <a:ext uri="{FF2B5EF4-FFF2-40B4-BE49-F238E27FC236}">
                <a16:creationId xmlns:a16="http://schemas.microsoft.com/office/drawing/2014/main" id="{A45E9838-78F3-4589-8AF2-2BD03E58AEEB}"/>
              </a:ext>
            </a:extLst>
          </p:cNvPr>
          <p:cNvSpPr txBox="1"/>
          <p:nvPr/>
        </p:nvSpPr>
        <p:spPr>
          <a:xfrm>
            <a:off x="292286" y="4569317"/>
            <a:ext cx="11079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流程：</a:t>
            </a:r>
          </a:p>
        </p:txBody>
      </p:sp>
    </p:spTree>
    <p:extLst>
      <p:ext uri="{BB962C8B-B14F-4D97-AF65-F5344CB8AC3E}">
        <p14:creationId xmlns:p14="http://schemas.microsoft.com/office/powerpoint/2010/main" val="61350820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A1028FA6-18F7-45BD-A635-0DEBFF8F04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教学班分班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92D4C435-9501-482A-A7EB-95F9395BA56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0181" y="1004456"/>
            <a:ext cx="11591638" cy="52162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938676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DC9791EF-FBB3-4811-B6DD-4960D1CE98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教学班安排教师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5201F3D0-1561-4FAA-8CB3-D6AAE7A0F4F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4855" y="1025586"/>
            <a:ext cx="11457709" cy="52204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897967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>
            <a:extLst>
              <a:ext uri="{FF2B5EF4-FFF2-40B4-BE49-F238E27FC236}">
                <a16:creationId xmlns:a16="http://schemas.microsoft.com/office/drawing/2014/main" id="{62E5BA5A-6236-4A0F-B90C-D088312F04D9}"/>
              </a:ext>
            </a:extLst>
          </p:cNvPr>
          <p:cNvSpPr/>
          <p:nvPr/>
        </p:nvSpPr>
        <p:spPr>
          <a:xfrm>
            <a:off x="0" y="29030"/>
            <a:ext cx="12192000" cy="6828970"/>
          </a:xfrm>
          <a:prstGeom prst="rect">
            <a:avLst/>
          </a:prstGeom>
          <a:blipFill dpi="0" rotWithShape="1">
            <a:blip r:embed="rId2">
              <a:alphaModFix amt="18000"/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60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谢 谢 ！！</a:t>
            </a:r>
            <a:endParaRPr lang="zh-CN" altLang="en-US" sz="2400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标题 1">
            <a:extLst>
              <a:ext uri="{FF2B5EF4-FFF2-40B4-BE49-F238E27FC236}">
                <a16:creationId xmlns:a16="http://schemas.microsoft.com/office/drawing/2014/main" id="{CCAD795D-840C-43D1-9E31-9772896CA9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defTabSz="457200"/>
            <a:endParaRPr lang="zh-CN" altLang="en-US" sz="4400" b="1" spc="250" dirty="0">
              <a:solidFill>
                <a:schemeClr val="bg1"/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291653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>
            <a:extLst>
              <a:ext uri="{FF2B5EF4-FFF2-40B4-BE49-F238E27FC236}">
                <a16:creationId xmlns:a16="http://schemas.microsoft.com/office/drawing/2014/main" id="{AF92CAC2-5288-4485-9CBC-BD60CB6AC1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目录</a:t>
            </a:r>
          </a:p>
        </p:txBody>
      </p:sp>
      <p:pic>
        <p:nvPicPr>
          <p:cNvPr id="8" name="图片 7">
            <a:extLst>
              <a:ext uri="{FF2B5EF4-FFF2-40B4-BE49-F238E27FC236}">
                <a16:creationId xmlns:a16="http://schemas.microsoft.com/office/drawing/2014/main" id="{385F8020-B5ED-432E-808C-65FDC766B22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34769" y="1754198"/>
            <a:ext cx="7674101" cy="3439532"/>
          </a:xfrm>
          <a:prstGeom prst="roundRect">
            <a:avLst>
              <a:gd name="adj" fmla="val 2741"/>
            </a:avLst>
          </a:prstGeom>
          <a:effectLst>
            <a:outerShdw blurRad="50800" dist="50800" dir="5400000" algn="ctr" rotWithShape="0">
              <a:srgbClr val="000000">
                <a:alpha val="57000"/>
              </a:srgbClr>
            </a:outerShdw>
          </a:effectLst>
        </p:spPr>
      </p:pic>
      <p:sp>
        <p:nvSpPr>
          <p:cNvPr id="9" name="文本框 8">
            <a:extLst>
              <a:ext uri="{FF2B5EF4-FFF2-40B4-BE49-F238E27FC236}">
                <a16:creationId xmlns:a16="http://schemas.microsoft.com/office/drawing/2014/main" id="{3E0A77D5-C9D6-430D-BDAA-E2942D98714A}"/>
              </a:ext>
            </a:extLst>
          </p:cNvPr>
          <p:cNvSpPr txBox="1"/>
          <p:nvPr/>
        </p:nvSpPr>
        <p:spPr>
          <a:xfrm>
            <a:off x="773203" y="255451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zh-CN" altLang="en-US" dirty="0"/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id="{A46E495F-3545-4EBC-B205-CF6056B2230A}"/>
              </a:ext>
            </a:extLst>
          </p:cNvPr>
          <p:cNvSpPr/>
          <p:nvPr/>
        </p:nvSpPr>
        <p:spPr>
          <a:xfrm>
            <a:off x="370763" y="1200914"/>
            <a:ext cx="507674" cy="484909"/>
          </a:xfrm>
          <a:prstGeom prst="rect">
            <a:avLst/>
          </a:prstGeom>
          <a:solidFill>
            <a:srgbClr val="DAB9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>
                <a:latin typeface="Arial Black" panose="020B0A04020102020204" pitchFamily="34" charset="0"/>
              </a:rPr>
              <a:t>1</a:t>
            </a:r>
            <a:endParaRPr lang="zh-CN" altLang="en-US" dirty="0">
              <a:latin typeface="Arial Black" panose="020B0A04020102020204" pitchFamily="34" charset="0"/>
            </a:endParaRPr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id="{A0591D2D-494F-4D1F-BFCF-F6A2A3017616}"/>
              </a:ext>
            </a:extLst>
          </p:cNvPr>
          <p:cNvSpPr txBox="1"/>
          <p:nvPr/>
        </p:nvSpPr>
        <p:spPr>
          <a:xfrm>
            <a:off x="1302383" y="1695384"/>
            <a:ext cx="259798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/>
            <a:r>
              <a:rPr lang="zh-CN" altLang="en-US" sz="2400" spc="3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权限设置</a:t>
            </a:r>
          </a:p>
        </p:txBody>
      </p:sp>
      <p:sp>
        <p:nvSpPr>
          <p:cNvPr id="12" name="矩形 11">
            <a:extLst>
              <a:ext uri="{FF2B5EF4-FFF2-40B4-BE49-F238E27FC236}">
                <a16:creationId xmlns:a16="http://schemas.microsoft.com/office/drawing/2014/main" id="{01E80703-BA60-4DFF-9DC4-C1041245FF53}"/>
              </a:ext>
            </a:extLst>
          </p:cNvPr>
          <p:cNvSpPr/>
          <p:nvPr/>
        </p:nvSpPr>
        <p:spPr>
          <a:xfrm>
            <a:off x="370763" y="3850239"/>
            <a:ext cx="507674" cy="484909"/>
          </a:xfrm>
          <a:prstGeom prst="rect">
            <a:avLst/>
          </a:prstGeom>
          <a:solidFill>
            <a:srgbClr val="DAB9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>
                <a:latin typeface="Arial Black" panose="020B0A04020102020204" pitchFamily="34" charset="0"/>
              </a:rPr>
              <a:t>2</a:t>
            </a:r>
            <a:endParaRPr lang="zh-CN" altLang="en-US" dirty="0">
              <a:latin typeface="Arial Black" panose="020B0A04020102020204" pitchFamily="34" charset="0"/>
            </a:endParaRPr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id="{6E7A23C3-6DE0-4FA9-A9A7-AD8632E2EB87}"/>
              </a:ext>
            </a:extLst>
          </p:cNvPr>
          <p:cNvSpPr txBox="1"/>
          <p:nvPr/>
        </p:nvSpPr>
        <p:spPr>
          <a:xfrm>
            <a:off x="1302318" y="2154843"/>
            <a:ext cx="259798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/>
            <a:r>
              <a:rPr lang="zh-CN" altLang="en-US" sz="2400" spc="3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执行性规则制定</a:t>
            </a:r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id="{4276F7B9-001B-4E97-943D-FEC8927CB189}"/>
              </a:ext>
            </a:extLst>
          </p:cNvPr>
          <p:cNvSpPr txBox="1"/>
          <p:nvPr/>
        </p:nvSpPr>
        <p:spPr>
          <a:xfrm>
            <a:off x="1302318" y="4868800"/>
            <a:ext cx="259798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/>
            <a:r>
              <a:rPr lang="zh-CN" altLang="en-US" sz="2400" spc="3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开课计划管理</a:t>
            </a:r>
          </a:p>
        </p:txBody>
      </p:sp>
      <p:sp>
        <p:nvSpPr>
          <p:cNvPr id="17" name="文本框 16">
            <a:extLst>
              <a:ext uri="{FF2B5EF4-FFF2-40B4-BE49-F238E27FC236}">
                <a16:creationId xmlns:a16="http://schemas.microsoft.com/office/drawing/2014/main" id="{5983963D-B75A-492A-BA07-AB55573881B8}"/>
              </a:ext>
            </a:extLst>
          </p:cNvPr>
          <p:cNvSpPr txBox="1"/>
          <p:nvPr/>
        </p:nvSpPr>
        <p:spPr>
          <a:xfrm>
            <a:off x="1302318" y="5317838"/>
            <a:ext cx="259798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/>
            <a:r>
              <a:rPr lang="zh-CN" altLang="en-US" sz="2400" spc="3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课程注册</a:t>
            </a:r>
          </a:p>
        </p:txBody>
      </p:sp>
      <p:sp>
        <p:nvSpPr>
          <p:cNvPr id="18" name="文本框 17">
            <a:extLst>
              <a:ext uri="{FF2B5EF4-FFF2-40B4-BE49-F238E27FC236}">
                <a16:creationId xmlns:a16="http://schemas.microsoft.com/office/drawing/2014/main" id="{73220813-2702-4CE2-AEF5-1F213EBA5754}"/>
              </a:ext>
            </a:extLst>
          </p:cNvPr>
          <p:cNvSpPr txBox="1"/>
          <p:nvPr/>
        </p:nvSpPr>
        <p:spPr>
          <a:xfrm>
            <a:off x="1074046" y="1195130"/>
            <a:ext cx="259798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/>
            <a:r>
              <a:rPr lang="zh-CN" altLang="en-US" sz="2800" b="1" spc="3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学院</a:t>
            </a:r>
          </a:p>
        </p:txBody>
      </p:sp>
      <p:sp>
        <p:nvSpPr>
          <p:cNvPr id="7" name="椭圆 6">
            <a:extLst>
              <a:ext uri="{FF2B5EF4-FFF2-40B4-BE49-F238E27FC236}">
                <a16:creationId xmlns:a16="http://schemas.microsoft.com/office/drawing/2014/main" id="{7C793C81-C81B-4E51-9DB3-EBF0AC4C9A80}"/>
              </a:ext>
            </a:extLst>
          </p:cNvPr>
          <p:cNvSpPr/>
          <p:nvPr/>
        </p:nvSpPr>
        <p:spPr>
          <a:xfrm>
            <a:off x="1074046" y="1826889"/>
            <a:ext cx="184731" cy="184731"/>
          </a:xfrm>
          <a:prstGeom prst="ellipse">
            <a:avLst/>
          </a:prstGeom>
          <a:solidFill>
            <a:srgbClr val="DAB9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椭圆 18">
            <a:extLst>
              <a:ext uri="{FF2B5EF4-FFF2-40B4-BE49-F238E27FC236}">
                <a16:creationId xmlns:a16="http://schemas.microsoft.com/office/drawing/2014/main" id="{522ED3E2-E212-4100-A4E6-7E8F75F31F74}"/>
              </a:ext>
            </a:extLst>
          </p:cNvPr>
          <p:cNvSpPr/>
          <p:nvPr/>
        </p:nvSpPr>
        <p:spPr>
          <a:xfrm>
            <a:off x="1074045" y="2281687"/>
            <a:ext cx="184731" cy="184731"/>
          </a:xfrm>
          <a:prstGeom prst="ellipse">
            <a:avLst/>
          </a:prstGeom>
          <a:solidFill>
            <a:srgbClr val="DAB9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文本框 19">
            <a:extLst>
              <a:ext uri="{FF2B5EF4-FFF2-40B4-BE49-F238E27FC236}">
                <a16:creationId xmlns:a16="http://schemas.microsoft.com/office/drawing/2014/main" id="{43A2AE09-A952-4136-83B3-2AA09EFE2429}"/>
              </a:ext>
            </a:extLst>
          </p:cNvPr>
          <p:cNvSpPr txBox="1"/>
          <p:nvPr/>
        </p:nvSpPr>
        <p:spPr>
          <a:xfrm>
            <a:off x="1091825" y="3860857"/>
            <a:ext cx="259798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/>
            <a:r>
              <a:rPr lang="zh-CN" altLang="en-US" sz="2800" b="1" spc="3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学习中心</a:t>
            </a:r>
          </a:p>
        </p:txBody>
      </p:sp>
      <p:sp>
        <p:nvSpPr>
          <p:cNvPr id="21" name="文本框 20">
            <a:extLst>
              <a:ext uri="{FF2B5EF4-FFF2-40B4-BE49-F238E27FC236}">
                <a16:creationId xmlns:a16="http://schemas.microsoft.com/office/drawing/2014/main" id="{1A3D97AC-B67A-4886-8B6B-DE418943784F}"/>
              </a:ext>
            </a:extLst>
          </p:cNvPr>
          <p:cNvSpPr txBox="1"/>
          <p:nvPr/>
        </p:nvSpPr>
        <p:spPr>
          <a:xfrm>
            <a:off x="1302318" y="4419762"/>
            <a:ext cx="259798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/>
            <a:r>
              <a:rPr lang="zh-CN" altLang="en-US" sz="2400" spc="3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权限设置</a:t>
            </a:r>
          </a:p>
        </p:txBody>
      </p:sp>
      <p:sp>
        <p:nvSpPr>
          <p:cNvPr id="22" name="椭圆 21">
            <a:extLst>
              <a:ext uri="{FF2B5EF4-FFF2-40B4-BE49-F238E27FC236}">
                <a16:creationId xmlns:a16="http://schemas.microsoft.com/office/drawing/2014/main" id="{9EFF48F0-2C42-41CE-A3EC-AE136B68C986}"/>
              </a:ext>
            </a:extLst>
          </p:cNvPr>
          <p:cNvSpPr/>
          <p:nvPr/>
        </p:nvSpPr>
        <p:spPr>
          <a:xfrm>
            <a:off x="1097127" y="4569623"/>
            <a:ext cx="184731" cy="184731"/>
          </a:xfrm>
          <a:prstGeom prst="ellipse">
            <a:avLst/>
          </a:prstGeom>
          <a:solidFill>
            <a:srgbClr val="DAB9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椭圆 22">
            <a:extLst>
              <a:ext uri="{FF2B5EF4-FFF2-40B4-BE49-F238E27FC236}">
                <a16:creationId xmlns:a16="http://schemas.microsoft.com/office/drawing/2014/main" id="{5BBCFB04-7F57-434A-A5DB-4D9BD41ADD2D}"/>
              </a:ext>
            </a:extLst>
          </p:cNvPr>
          <p:cNvSpPr/>
          <p:nvPr/>
        </p:nvSpPr>
        <p:spPr>
          <a:xfrm>
            <a:off x="1074045" y="5031874"/>
            <a:ext cx="184731" cy="184731"/>
          </a:xfrm>
          <a:prstGeom prst="ellipse">
            <a:avLst/>
          </a:prstGeom>
          <a:solidFill>
            <a:srgbClr val="DAB9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椭圆 23">
            <a:extLst>
              <a:ext uri="{FF2B5EF4-FFF2-40B4-BE49-F238E27FC236}">
                <a16:creationId xmlns:a16="http://schemas.microsoft.com/office/drawing/2014/main" id="{644FAD27-66BD-4FB3-B037-5F5FD89B81D4}"/>
              </a:ext>
            </a:extLst>
          </p:cNvPr>
          <p:cNvSpPr/>
          <p:nvPr/>
        </p:nvSpPr>
        <p:spPr>
          <a:xfrm>
            <a:off x="1081337" y="5494125"/>
            <a:ext cx="184731" cy="184731"/>
          </a:xfrm>
          <a:prstGeom prst="ellipse">
            <a:avLst/>
          </a:prstGeom>
          <a:solidFill>
            <a:srgbClr val="DAB9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文本框 24">
            <a:extLst>
              <a:ext uri="{FF2B5EF4-FFF2-40B4-BE49-F238E27FC236}">
                <a16:creationId xmlns:a16="http://schemas.microsoft.com/office/drawing/2014/main" id="{6E7A23C3-6DE0-4FA9-A9A7-AD8632E2EB87}"/>
              </a:ext>
            </a:extLst>
          </p:cNvPr>
          <p:cNvSpPr txBox="1"/>
          <p:nvPr/>
        </p:nvSpPr>
        <p:spPr>
          <a:xfrm>
            <a:off x="1316168" y="3374074"/>
            <a:ext cx="286789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/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课程注册时间控制</a:t>
            </a:r>
          </a:p>
        </p:txBody>
      </p:sp>
      <p:sp>
        <p:nvSpPr>
          <p:cNvPr id="26" name="椭圆 25">
            <a:extLst>
              <a:ext uri="{FF2B5EF4-FFF2-40B4-BE49-F238E27FC236}">
                <a16:creationId xmlns:a16="http://schemas.microsoft.com/office/drawing/2014/main" id="{522ED3E2-E212-4100-A4E6-7E8F75F31F74}"/>
              </a:ext>
            </a:extLst>
          </p:cNvPr>
          <p:cNvSpPr/>
          <p:nvPr/>
        </p:nvSpPr>
        <p:spPr>
          <a:xfrm>
            <a:off x="1087895" y="3500918"/>
            <a:ext cx="184731" cy="184731"/>
          </a:xfrm>
          <a:prstGeom prst="ellipse">
            <a:avLst/>
          </a:prstGeom>
          <a:solidFill>
            <a:srgbClr val="DAB9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文本框 26">
            <a:extLst>
              <a:ext uri="{FF2B5EF4-FFF2-40B4-BE49-F238E27FC236}">
                <a16:creationId xmlns:a16="http://schemas.microsoft.com/office/drawing/2014/main" id="{5CCE9719-27A9-41A2-9647-850EBF41BF4E}"/>
              </a:ext>
            </a:extLst>
          </p:cNvPr>
          <p:cNvSpPr txBox="1"/>
          <p:nvPr/>
        </p:nvSpPr>
        <p:spPr>
          <a:xfrm>
            <a:off x="1302318" y="5766877"/>
            <a:ext cx="259798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/>
            <a:r>
              <a:rPr lang="zh-CN" altLang="en-US" sz="2400" spc="3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教学安排管理</a:t>
            </a:r>
          </a:p>
        </p:txBody>
      </p:sp>
      <p:sp>
        <p:nvSpPr>
          <p:cNvPr id="28" name="椭圆 27">
            <a:extLst>
              <a:ext uri="{FF2B5EF4-FFF2-40B4-BE49-F238E27FC236}">
                <a16:creationId xmlns:a16="http://schemas.microsoft.com/office/drawing/2014/main" id="{7D646C5C-2641-48D8-ABE3-BE86D608910B}"/>
              </a:ext>
            </a:extLst>
          </p:cNvPr>
          <p:cNvSpPr/>
          <p:nvPr/>
        </p:nvSpPr>
        <p:spPr>
          <a:xfrm>
            <a:off x="1087895" y="5956376"/>
            <a:ext cx="184731" cy="184731"/>
          </a:xfrm>
          <a:prstGeom prst="ellipse">
            <a:avLst/>
          </a:prstGeom>
          <a:solidFill>
            <a:srgbClr val="DAB9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文本框 28">
            <a:extLst>
              <a:ext uri="{FF2B5EF4-FFF2-40B4-BE49-F238E27FC236}">
                <a16:creationId xmlns:a16="http://schemas.microsoft.com/office/drawing/2014/main" id="{926FEF5A-CD1B-431A-A18D-D14005C0915A}"/>
              </a:ext>
            </a:extLst>
          </p:cNvPr>
          <p:cNvSpPr txBox="1"/>
          <p:nvPr/>
        </p:nvSpPr>
        <p:spPr>
          <a:xfrm>
            <a:off x="1302318" y="2570591"/>
            <a:ext cx="259798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/>
            <a:r>
              <a:rPr lang="zh-CN" altLang="en-US" sz="2400" spc="3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新增开设专业</a:t>
            </a:r>
          </a:p>
        </p:txBody>
      </p:sp>
      <p:sp>
        <p:nvSpPr>
          <p:cNvPr id="30" name="椭圆 29">
            <a:extLst>
              <a:ext uri="{FF2B5EF4-FFF2-40B4-BE49-F238E27FC236}">
                <a16:creationId xmlns:a16="http://schemas.microsoft.com/office/drawing/2014/main" id="{CFD79D8A-4F27-43C1-B797-25C530CBE57F}"/>
              </a:ext>
            </a:extLst>
          </p:cNvPr>
          <p:cNvSpPr/>
          <p:nvPr/>
        </p:nvSpPr>
        <p:spPr>
          <a:xfrm>
            <a:off x="1074045" y="2697435"/>
            <a:ext cx="184731" cy="184731"/>
          </a:xfrm>
          <a:prstGeom prst="ellipse">
            <a:avLst/>
          </a:prstGeom>
          <a:solidFill>
            <a:srgbClr val="DAB9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文本框 30">
            <a:extLst>
              <a:ext uri="{FF2B5EF4-FFF2-40B4-BE49-F238E27FC236}">
                <a16:creationId xmlns:a16="http://schemas.microsoft.com/office/drawing/2014/main" id="{B58D4106-D7EF-41CA-A6B2-8E5AD633A1B4}"/>
              </a:ext>
            </a:extLst>
          </p:cNvPr>
          <p:cNvSpPr txBox="1"/>
          <p:nvPr/>
        </p:nvSpPr>
        <p:spPr>
          <a:xfrm>
            <a:off x="1302318" y="2972333"/>
            <a:ext cx="333894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/>
            <a:r>
              <a:rPr lang="zh-CN" altLang="en-US" sz="2400" kern="300" spc="-15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学习中心学期开课控制</a:t>
            </a:r>
          </a:p>
        </p:txBody>
      </p:sp>
      <p:sp>
        <p:nvSpPr>
          <p:cNvPr id="32" name="椭圆 31">
            <a:extLst>
              <a:ext uri="{FF2B5EF4-FFF2-40B4-BE49-F238E27FC236}">
                <a16:creationId xmlns:a16="http://schemas.microsoft.com/office/drawing/2014/main" id="{DFE3C3E4-7BDF-4368-8A17-B78CD60E8525}"/>
              </a:ext>
            </a:extLst>
          </p:cNvPr>
          <p:cNvSpPr/>
          <p:nvPr/>
        </p:nvSpPr>
        <p:spPr>
          <a:xfrm>
            <a:off x="1074045" y="3099177"/>
            <a:ext cx="184731" cy="184731"/>
          </a:xfrm>
          <a:prstGeom prst="ellipse">
            <a:avLst/>
          </a:prstGeom>
          <a:solidFill>
            <a:srgbClr val="DAB9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861648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F509CC1A-EBD5-4391-9524-BCDFB93C6C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学院 </a:t>
            </a:r>
            <a:r>
              <a:rPr lang="en-US" altLang="zh-CN" dirty="0"/>
              <a:t>— </a:t>
            </a:r>
            <a:r>
              <a:rPr lang="zh-CN" altLang="en-US" dirty="0"/>
              <a:t>权限设置</a:t>
            </a:r>
          </a:p>
        </p:txBody>
      </p:sp>
      <p:sp>
        <p:nvSpPr>
          <p:cNvPr id="3" name="等腰三角形 2">
            <a:extLst>
              <a:ext uri="{FF2B5EF4-FFF2-40B4-BE49-F238E27FC236}">
                <a16:creationId xmlns:a16="http://schemas.microsoft.com/office/drawing/2014/main" id="{55BFCEEB-341E-49F6-9169-EDD91BD4F275}"/>
              </a:ext>
            </a:extLst>
          </p:cNvPr>
          <p:cNvSpPr/>
          <p:nvPr/>
        </p:nvSpPr>
        <p:spPr>
          <a:xfrm rot="19935576">
            <a:off x="838200" y="1579420"/>
            <a:ext cx="297873" cy="277091"/>
          </a:xfrm>
          <a:prstGeom prst="triangle">
            <a:avLst/>
          </a:prstGeom>
          <a:solidFill>
            <a:srgbClr val="DAB96B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064C6082-C32C-4093-BC47-8566BEF20CCF}"/>
              </a:ext>
            </a:extLst>
          </p:cNvPr>
          <p:cNvSpPr txBox="1"/>
          <p:nvPr/>
        </p:nvSpPr>
        <p:spPr>
          <a:xfrm>
            <a:off x="1260762" y="1512871"/>
            <a:ext cx="295465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学院管理员身份赋权</a:t>
            </a:r>
          </a:p>
        </p:txBody>
      </p:sp>
      <p:grpSp>
        <p:nvGrpSpPr>
          <p:cNvPr id="25" name="组合 24">
            <a:extLst>
              <a:ext uri="{FF2B5EF4-FFF2-40B4-BE49-F238E27FC236}">
                <a16:creationId xmlns:a16="http://schemas.microsoft.com/office/drawing/2014/main" id="{CA8E59C5-B39A-4C74-8198-7CEBE791761D}"/>
              </a:ext>
            </a:extLst>
          </p:cNvPr>
          <p:cNvGrpSpPr/>
          <p:nvPr/>
        </p:nvGrpSpPr>
        <p:grpSpPr>
          <a:xfrm>
            <a:off x="6378426" y="1149927"/>
            <a:ext cx="5285829" cy="1217043"/>
            <a:chOff x="5706136" y="1149927"/>
            <a:chExt cx="5285829" cy="1217043"/>
          </a:xfrm>
        </p:grpSpPr>
        <p:pic>
          <p:nvPicPr>
            <p:cNvPr id="6" name="图片 5">
              <a:extLst>
                <a:ext uri="{FF2B5EF4-FFF2-40B4-BE49-F238E27FC236}">
                  <a16:creationId xmlns:a16="http://schemas.microsoft.com/office/drawing/2014/main" id="{F07603D7-225F-4E91-B22B-3A2A35DA2F9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979210" y="1357744"/>
              <a:ext cx="722122" cy="701449"/>
            </a:xfrm>
            <a:prstGeom prst="rect">
              <a:avLst/>
            </a:prstGeom>
          </p:spPr>
        </p:pic>
        <p:sp>
          <p:nvSpPr>
            <p:cNvPr id="7" name="箭头: 右 6">
              <a:extLst>
                <a:ext uri="{FF2B5EF4-FFF2-40B4-BE49-F238E27FC236}">
                  <a16:creationId xmlns:a16="http://schemas.microsoft.com/office/drawing/2014/main" id="{E57FD532-820B-445A-9965-9174D6E1E944}"/>
                </a:ext>
              </a:extLst>
            </p:cNvPr>
            <p:cNvSpPr/>
            <p:nvPr/>
          </p:nvSpPr>
          <p:spPr>
            <a:xfrm>
              <a:off x="6889987" y="1489913"/>
              <a:ext cx="554182" cy="350725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9" name="图片 8">
              <a:extLst>
                <a:ext uri="{FF2B5EF4-FFF2-40B4-BE49-F238E27FC236}">
                  <a16:creationId xmlns:a16="http://schemas.microsoft.com/office/drawing/2014/main" id="{26C2AEF6-D40A-4179-82CD-FA25CE73E68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742954" y="1149927"/>
              <a:ext cx="1147893" cy="909266"/>
            </a:xfrm>
            <a:prstGeom prst="rect">
              <a:avLst/>
            </a:prstGeom>
          </p:spPr>
        </p:pic>
        <p:sp>
          <p:nvSpPr>
            <p:cNvPr id="10" name="箭头: 右 9">
              <a:extLst>
                <a:ext uri="{FF2B5EF4-FFF2-40B4-BE49-F238E27FC236}">
                  <a16:creationId xmlns:a16="http://schemas.microsoft.com/office/drawing/2014/main" id="{4B57FFDA-7804-46C3-9B57-731B76B8A342}"/>
                </a:ext>
              </a:extLst>
            </p:cNvPr>
            <p:cNvSpPr/>
            <p:nvPr/>
          </p:nvSpPr>
          <p:spPr>
            <a:xfrm>
              <a:off x="9114052" y="1499065"/>
              <a:ext cx="554182" cy="350725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12" name="图片 11">
              <a:extLst>
                <a:ext uri="{FF2B5EF4-FFF2-40B4-BE49-F238E27FC236}">
                  <a16:creationId xmlns:a16="http://schemas.microsoft.com/office/drawing/2014/main" id="{83FB87E5-DA47-456F-9CF0-1EE239814F3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915374" y="1302157"/>
              <a:ext cx="722121" cy="757036"/>
            </a:xfrm>
            <a:prstGeom prst="rect">
              <a:avLst/>
            </a:prstGeom>
          </p:spPr>
        </p:pic>
        <p:sp>
          <p:nvSpPr>
            <p:cNvPr id="13" name="文本框 12">
              <a:extLst>
                <a:ext uri="{FF2B5EF4-FFF2-40B4-BE49-F238E27FC236}">
                  <a16:creationId xmlns:a16="http://schemas.microsoft.com/office/drawing/2014/main" id="{36C85332-AB3E-4E6B-A93C-C14B5695974C}"/>
                </a:ext>
              </a:extLst>
            </p:cNvPr>
            <p:cNvSpPr txBox="1"/>
            <p:nvPr/>
          </p:nvSpPr>
          <p:spPr>
            <a:xfrm>
              <a:off x="5706136" y="2059193"/>
              <a:ext cx="126188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400" b="1" dirty="0">
                  <a:solidFill>
                    <a:srgbClr val="0F0B0B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学院指定教师</a:t>
              </a:r>
            </a:p>
          </p:txBody>
        </p:sp>
        <p:sp>
          <p:nvSpPr>
            <p:cNvPr id="14" name="文本框 13">
              <a:extLst>
                <a:ext uri="{FF2B5EF4-FFF2-40B4-BE49-F238E27FC236}">
                  <a16:creationId xmlns:a16="http://schemas.microsoft.com/office/drawing/2014/main" id="{BD39A57A-7533-43EC-841E-C7C7A8130C34}"/>
                </a:ext>
              </a:extLst>
            </p:cNvPr>
            <p:cNvSpPr txBox="1"/>
            <p:nvPr/>
          </p:nvSpPr>
          <p:spPr>
            <a:xfrm>
              <a:off x="7596190" y="2059193"/>
              <a:ext cx="144142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400" b="1" dirty="0">
                  <a:solidFill>
                    <a:srgbClr val="0F0B0B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分部教务管理员</a:t>
              </a:r>
            </a:p>
          </p:txBody>
        </p:sp>
        <p:sp>
          <p:nvSpPr>
            <p:cNvPr id="15" name="文本框 14">
              <a:extLst>
                <a:ext uri="{FF2B5EF4-FFF2-40B4-BE49-F238E27FC236}">
                  <a16:creationId xmlns:a16="http://schemas.microsoft.com/office/drawing/2014/main" id="{956E9D85-0C99-4E61-ACCD-E6B23436F832}"/>
                </a:ext>
              </a:extLst>
            </p:cNvPr>
            <p:cNvSpPr txBox="1"/>
            <p:nvPr/>
          </p:nvSpPr>
          <p:spPr>
            <a:xfrm>
              <a:off x="9550545" y="2059193"/>
              <a:ext cx="144142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400" b="1" dirty="0">
                  <a:solidFill>
                    <a:srgbClr val="0F0B0B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学院教务管理员</a:t>
              </a:r>
            </a:p>
          </p:txBody>
        </p:sp>
      </p:grpSp>
      <p:sp>
        <p:nvSpPr>
          <p:cNvPr id="16" name="等腰三角形 15">
            <a:extLst>
              <a:ext uri="{FF2B5EF4-FFF2-40B4-BE49-F238E27FC236}">
                <a16:creationId xmlns:a16="http://schemas.microsoft.com/office/drawing/2014/main" id="{9C942826-514B-4F9A-87D8-6C930D43956F}"/>
              </a:ext>
            </a:extLst>
          </p:cNvPr>
          <p:cNvSpPr/>
          <p:nvPr/>
        </p:nvSpPr>
        <p:spPr>
          <a:xfrm rot="19935576">
            <a:off x="838200" y="2999030"/>
            <a:ext cx="297873" cy="277091"/>
          </a:xfrm>
          <a:prstGeom prst="triangle">
            <a:avLst/>
          </a:prstGeom>
          <a:solidFill>
            <a:srgbClr val="DAB96B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17" name="文本框 16">
            <a:extLst>
              <a:ext uri="{FF2B5EF4-FFF2-40B4-BE49-F238E27FC236}">
                <a16:creationId xmlns:a16="http://schemas.microsoft.com/office/drawing/2014/main" id="{0B1144C7-E519-480E-8812-9BEC02F6956B}"/>
              </a:ext>
            </a:extLst>
          </p:cNvPr>
          <p:cNvSpPr txBox="1"/>
          <p:nvPr/>
        </p:nvSpPr>
        <p:spPr>
          <a:xfrm>
            <a:off x="1260762" y="2932481"/>
            <a:ext cx="510909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学院管理员为各学习中心指定管理员</a:t>
            </a:r>
            <a:endParaRPr lang="en-US" altLang="zh-CN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6" name="组合 25">
            <a:extLst>
              <a:ext uri="{FF2B5EF4-FFF2-40B4-BE49-F238E27FC236}">
                <a16:creationId xmlns:a16="http://schemas.microsoft.com/office/drawing/2014/main" id="{BBB8691D-6490-4A18-9015-9589DEF491F5}"/>
              </a:ext>
            </a:extLst>
          </p:cNvPr>
          <p:cNvGrpSpPr/>
          <p:nvPr/>
        </p:nvGrpSpPr>
        <p:grpSpPr>
          <a:xfrm>
            <a:off x="7463929" y="2622976"/>
            <a:ext cx="4200326" cy="1073120"/>
            <a:chOff x="6603191" y="3023887"/>
            <a:chExt cx="4200326" cy="1073120"/>
          </a:xfrm>
        </p:grpSpPr>
        <p:pic>
          <p:nvPicPr>
            <p:cNvPr id="18" name="图片 17">
              <a:extLst>
                <a:ext uri="{FF2B5EF4-FFF2-40B4-BE49-F238E27FC236}">
                  <a16:creationId xmlns:a16="http://schemas.microsoft.com/office/drawing/2014/main" id="{BE631947-D16A-4DA4-8949-8AD631505AF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6968020" y="3023887"/>
              <a:ext cx="722121" cy="757036"/>
            </a:xfrm>
            <a:prstGeom prst="rect">
              <a:avLst/>
            </a:prstGeom>
          </p:spPr>
        </p:pic>
        <p:sp>
          <p:nvSpPr>
            <p:cNvPr id="19" name="文本框 18">
              <a:extLst>
                <a:ext uri="{FF2B5EF4-FFF2-40B4-BE49-F238E27FC236}">
                  <a16:creationId xmlns:a16="http://schemas.microsoft.com/office/drawing/2014/main" id="{6F76909C-1AAB-4B42-B531-BA20DB8642CF}"/>
                </a:ext>
              </a:extLst>
            </p:cNvPr>
            <p:cNvSpPr txBox="1"/>
            <p:nvPr/>
          </p:nvSpPr>
          <p:spPr>
            <a:xfrm>
              <a:off x="6603191" y="3780923"/>
              <a:ext cx="144142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400" b="1" dirty="0">
                  <a:solidFill>
                    <a:srgbClr val="0F0B0B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学院教务管理员</a:t>
              </a:r>
            </a:p>
          </p:txBody>
        </p:sp>
        <p:sp>
          <p:nvSpPr>
            <p:cNvPr id="20" name="箭头: 右 19">
              <a:extLst>
                <a:ext uri="{FF2B5EF4-FFF2-40B4-BE49-F238E27FC236}">
                  <a16:creationId xmlns:a16="http://schemas.microsoft.com/office/drawing/2014/main" id="{303212D2-3717-461D-AC86-3EF56E1FAB89}"/>
                </a:ext>
              </a:extLst>
            </p:cNvPr>
            <p:cNvSpPr/>
            <p:nvPr/>
          </p:nvSpPr>
          <p:spPr>
            <a:xfrm>
              <a:off x="8281245" y="3333413"/>
              <a:ext cx="554182" cy="350725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21" name="图片 20">
              <a:extLst>
                <a:ext uri="{FF2B5EF4-FFF2-40B4-BE49-F238E27FC236}">
                  <a16:creationId xmlns:a16="http://schemas.microsoft.com/office/drawing/2014/main" id="{D0D514FE-BB40-4C2F-871E-5AAFE333D054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542210" y="3032194"/>
              <a:ext cx="722121" cy="757035"/>
            </a:xfrm>
            <a:prstGeom prst="rect">
              <a:avLst/>
            </a:prstGeom>
          </p:spPr>
        </p:pic>
        <p:sp>
          <p:nvSpPr>
            <p:cNvPr id="22" name="文本框 21">
              <a:extLst>
                <a:ext uri="{FF2B5EF4-FFF2-40B4-BE49-F238E27FC236}">
                  <a16:creationId xmlns:a16="http://schemas.microsoft.com/office/drawing/2014/main" id="{51C4B891-2108-413C-8621-4706E7A7181F}"/>
                </a:ext>
              </a:extLst>
            </p:cNvPr>
            <p:cNvSpPr txBox="1"/>
            <p:nvPr/>
          </p:nvSpPr>
          <p:spPr>
            <a:xfrm>
              <a:off x="9003024" y="3789230"/>
              <a:ext cx="180049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400" b="1" dirty="0">
                  <a:solidFill>
                    <a:srgbClr val="0F0B0B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学习中心教务管理员</a:t>
              </a:r>
            </a:p>
          </p:txBody>
        </p:sp>
      </p:grpSp>
      <p:graphicFrame>
        <p:nvGraphicFramePr>
          <p:cNvPr id="23" name="图示 22">
            <a:extLst>
              <a:ext uri="{FF2B5EF4-FFF2-40B4-BE49-F238E27FC236}">
                <a16:creationId xmlns:a16="http://schemas.microsoft.com/office/drawing/2014/main" id="{00718113-3812-4596-B985-DB672A28E6A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080294601"/>
              </p:ext>
            </p:extLst>
          </p:nvPr>
        </p:nvGraphicFramePr>
        <p:xfrm>
          <a:off x="1393699" y="3770130"/>
          <a:ext cx="10515601" cy="12046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  <p:sp>
        <p:nvSpPr>
          <p:cNvPr id="24" name="文本框 23">
            <a:extLst>
              <a:ext uri="{FF2B5EF4-FFF2-40B4-BE49-F238E27FC236}">
                <a16:creationId xmlns:a16="http://schemas.microsoft.com/office/drawing/2014/main" id="{7AA4BCD1-8316-4F0A-8516-9C3AC509F851}"/>
              </a:ext>
            </a:extLst>
          </p:cNvPr>
          <p:cNvSpPr txBox="1"/>
          <p:nvPr/>
        </p:nvSpPr>
        <p:spPr>
          <a:xfrm>
            <a:off x="-23575" y="4141606"/>
            <a:ext cx="17235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添加流程：</a:t>
            </a:r>
          </a:p>
        </p:txBody>
      </p:sp>
      <p:graphicFrame>
        <p:nvGraphicFramePr>
          <p:cNvPr id="27" name="图示 26">
            <a:extLst>
              <a:ext uri="{FF2B5EF4-FFF2-40B4-BE49-F238E27FC236}">
                <a16:creationId xmlns:a16="http://schemas.microsoft.com/office/drawing/2014/main" id="{F405B19D-0222-4A52-82F3-C4E778D3B2C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541793569"/>
              </p:ext>
            </p:extLst>
          </p:nvPr>
        </p:nvGraphicFramePr>
        <p:xfrm>
          <a:off x="1418171" y="5001074"/>
          <a:ext cx="10491129" cy="12046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1" r:lo="rId12" r:qs="rId13" r:cs="rId14"/>
          </a:graphicData>
        </a:graphic>
      </p:graphicFrame>
      <p:sp>
        <p:nvSpPr>
          <p:cNvPr id="28" name="文本框 27">
            <a:extLst>
              <a:ext uri="{FF2B5EF4-FFF2-40B4-BE49-F238E27FC236}">
                <a16:creationId xmlns:a16="http://schemas.microsoft.com/office/drawing/2014/main" id="{7BA5308D-F813-4B22-AEAD-DBDFE61253A8}"/>
              </a:ext>
            </a:extLst>
          </p:cNvPr>
          <p:cNvSpPr txBox="1"/>
          <p:nvPr/>
        </p:nvSpPr>
        <p:spPr>
          <a:xfrm>
            <a:off x="-23575" y="5315728"/>
            <a:ext cx="17235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取消流程：</a:t>
            </a:r>
          </a:p>
        </p:txBody>
      </p:sp>
    </p:spTree>
    <p:extLst>
      <p:ext uri="{BB962C8B-B14F-4D97-AF65-F5344CB8AC3E}">
        <p14:creationId xmlns:p14="http://schemas.microsoft.com/office/powerpoint/2010/main" val="22610737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B89D430E-7CC1-47C0-8B3B-1DA9D35CE8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学院 </a:t>
            </a:r>
            <a:r>
              <a:rPr lang="en-US" altLang="zh-CN" dirty="0"/>
              <a:t>— </a:t>
            </a:r>
            <a:r>
              <a:rPr lang="zh-CN" altLang="en-US" dirty="0"/>
              <a:t>权限设置</a:t>
            </a:r>
          </a:p>
        </p:txBody>
      </p:sp>
      <p:sp>
        <p:nvSpPr>
          <p:cNvPr id="3" name="等腰三角形 2">
            <a:extLst>
              <a:ext uri="{FF2B5EF4-FFF2-40B4-BE49-F238E27FC236}">
                <a16:creationId xmlns:a16="http://schemas.microsoft.com/office/drawing/2014/main" id="{F4889E89-A3B5-4121-A0AF-97C599CF929D}"/>
              </a:ext>
            </a:extLst>
          </p:cNvPr>
          <p:cNvSpPr/>
          <p:nvPr/>
        </p:nvSpPr>
        <p:spPr>
          <a:xfrm rot="19935576">
            <a:off x="838200" y="1510145"/>
            <a:ext cx="297873" cy="277091"/>
          </a:xfrm>
          <a:prstGeom prst="triangle">
            <a:avLst/>
          </a:prstGeom>
          <a:solidFill>
            <a:srgbClr val="DAB96B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23866101-EC0C-49F3-84E3-DCF323FFAB25}"/>
              </a:ext>
            </a:extLst>
          </p:cNvPr>
          <p:cNvSpPr txBox="1"/>
          <p:nvPr/>
        </p:nvSpPr>
        <p:spPr>
          <a:xfrm>
            <a:off x="1260762" y="1443596"/>
            <a:ext cx="20313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学校角色管理</a:t>
            </a: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33B63D78-82ED-4D25-BDA9-53EC43D4C389}"/>
              </a:ext>
            </a:extLst>
          </p:cNvPr>
          <p:cNvSpPr txBox="1"/>
          <p:nvPr/>
        </p:nvSpPr>
        <p:spPr>
          <a:xfrm>
            <a:off x="1260762" y="2037642"/>
            <a:ext cx="813556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功能：给同级的业务人员的赋权，可增加系统角色之外的其他角色。</a:t>
            </a: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2D25703C-5392-489E-A39D-4E731610FE8F}"/>
              </a:ext>
            </a:extLst>
          </p:cNvPr>
          <p:cNvSpPr txBox="1"/>
          <p:nvPr/>
        </p:nvSpPr>
        <p:spPr>
          <a:xfrm>
            <a:off x="1260762" y="2472505"/>
            <a:ext cx="864852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当系统角色不能满足角色权限功能时，可根据本校的实际情况添加新角色。</a:t>
            </a:r>
          </a:p>
        </p:txBody>
      </p:sp>
      <p:graphicFrame>
        <p:nvGraphicFramePr>
          <p:cNvPr id="7" name="图示 6">
            <a:extLst>
              <a:ext uri="{FF2B5EF4-FFF2-40B4-BE49-F238E27FC236}">
                <a16:creationId xmlns:a16="http://schemas.microsoft.com/office/drawing/2014/main" id="{0D2028F2-2BAB-44BE-9929-89D7107CE03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231938920"/>
              </p:ext>
            </p:extLst>
          </p:nvPr>
        </p:nvGraphicFramePr>
        <p:xfrm>
          <a:off x="871683" y="3064156"/>
          <a:ext cx="11047383" cy="72772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文本框 7">
            <a:extLst>
              <a:ext uri="{FF2B5EF4-FFF2-40B4-BE49-F238E27FC236}">
                <a16:creationId xmlns:a16="http://schemas.microsoft.com/office/drawing/2014/main" id="{D95CFBB2-9CBA-48CB-8331-539E44E7FEA1}"/>
              </a:ext>
            </a:extLst>
          </p:cNvPr>
          <p:cNvSpPr txBox="1"/>
          <p:nvPr/>
        </p:nvSpPr>
        <p:spPr>
          <a:xfrm>
            <a:off x="152405" y="3208110"/>
            <a:ext cx="11079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流程：</a:t>
            </a: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F82B2289-E791-411F-A4B3-B53F2ADBBAC7}"/>
              </a:ext>
            </a:extLst>
          </p:cNvPr>
          <p:cNvSpPr txBox="1"/>
          <p:nvPr/>
        </p:nvSpPr>
        <p:spPr>
          <a:xfrm>
            <a:off x="1260762" y="4030811"/>
            <a:ext cx="749859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角色编号约定：</a:t>
            </a: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5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位学院代码</a:t>
            </a: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+2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位序号     如：</a:t>
            </a:r>
            <a:r>
              <a:rPr lang="en-US" altLang="zh-CN" sz="20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13015</a:t>
            </a:r>
            <a:r>
              <a:rPr lang="en-US" altLang="zh-CN" sz="2000" b="1" dirty="0">
                <a:solidFill>
                  <a:srgbClr val="1CAED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01</a:t>
            </a:r>
            <a:endParaRPr lang="zh-CN" altLang="en-US" sz="2000" b="1" dirty="0">
              <a:solidFill>
                <a:srgbClr val="1CAED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等腰三角形 9">
            <a:extLst>
              <a:ext uri="{FF2B5EF4-FFF2-40B4-BE49-F238E27FC236}">
                <a16:creationId xmlns:a16="http://schemas.microsoft.com/office/drawing/2014/main" id="{355A526D-401B-42D1-9C48-98CB97CB779E}"/>
              </a:ext>
            </a:extLst>
          </p:cNvPr>
          <p:cNvSpPr/>
          <p:nvPr/>
        </p:nvSpPr>
        <p:spPr>
          <a:xfrm rot="19935576">
            <a:off x="863633" y="4675511"/>
            <a:ext cx="297873" cy="277091"/>
          </a:xfrm>
          <a:prstGeom prst="triangle">
            <a:avLst/>
          </a:prstGeom>
          <a:solidFill>
            <a:srgbClr val="DAB96B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id="{8F120C38-82AB-45C1-8E98-7911FDD4CAEA}"/>
              </a:ext>
            </a:extLst>
          </p:cNvPr>
          <p:cNvSpPr txBox="1"/>
          <p:nvPr/>
        </p:nvSpPr>
        <p:spPr>
          <a:xfrm>
            <a:off x="1286195" y="4608962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权限分配</a:t>
            </a: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id="{5613B143-7732-4062-BA93-4D26B91C9FA3}"/>
              </a:ext>
            </a:extLst>
          </p:cNvPr>
          <p:cNvSpPr txBox="1"/>
          <p:nvPr/>
        </p:nvSpPr>
        <p:spPr>
          <a:xfrm>
            <a:off x="3034144" y="4639739"/>
            <a:ext cx="300595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功能：临时性的权限分配</a:t>
            </a:r>
          </a:p>
        </p:txBody>
      </p:sp>
      <p:graphicFrame>
        <p:nvGraphicFramePr>
          <p:cNvPr id="13" name="图示 12">
            <a:extLst>
              <a:ext uri="{FF2B5EF4-FFF2-40B4-BE49-F238E27FC236}">
                <a16:creationId xmlns:a16="http://schemas.microsoft.com/office/drawing/2014/main" id="{0D2028F2-2BAB-44BE-9929-89D7107CE03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303189111"/>
              </p:ext>
            </p:extLst>
          </p:nvPr>
        </p:nvGraphicFramePr>
        <p:xfrm>
          <a:off x="871683" y="5295240"/>
          <a:ext cx="11047383" cy="72772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14" name="文本框 13">
            <a:extLst>
              <a:ext uri="{FF2B5EF4-FFF2-40B4-BE49-F238E27FC236}">
                <a16:creationId xmlns:a16="http://schemas.microsoft.com/office/drawing/2014/main" id="{D95CFBB2-9CBA-48CB-8331-539E44E7FEA1}"/>
              </a:ext>
            </a:extLst>
          </p:cNvPr>
          <p:cNvSpPr txBox="1"/>
          <p:nvPr/>
        </p:nvSpPr>
        <p:spPr>
          <a:xfrm>
            <a:off x="152405" y="5439194"/>
            <a:ext cx="11079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流程：</a:t>
            </a:r>
          </a:p>
        </p:txBody>
      </p:sp>
    </p:spTree>
    <p:extLst>
      <p:ext uri="{BB962C8B-B14F-4D97-AF65-F5344CB8AC3E}">
        <p14:creationId xmlns:p14="http://schemas.microsoft.com/office/powerpoint/2010/main" val="19642779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D166F9DD-344F-48FB-8CEB-F263CDEB34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学院  </a:t>
            </a:r>
            <a:r>
              <a:rPr lang="zh-CN" altLang="en-US" dirty="0">
                <a:solidFill>
                  <a:srgbClr val="FF0000"/>
                </a:solidFill>
              </a:rPr>
              <a:t>？</a:t>
            </a:r>
            <a:r>
              <a:rPr lang="zh-CN" altLang="en-US" dirty="0"/>
              <a:t> </a:t>
            </a:r>
            <a:r>
              <a:rPr lang="en-US" altLang="zh-CN" dirty="0"/>
              <a:t>— </a:t>
            </a:r>
            <a:r>
              <a:rPr lang="zh-CN" altLang="en-US" dirty="0"/>
              <a:t>执行性规则制定</a:t>
            </a: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23866101-EC0C-49F3-84E3-DCF323FFAB25}"/>
              </a:ext>
            </a:extLst>
          </p:cNvPr>
          <p:cNvSpPr txBox="1"/>
          <p:nvPr/>
        </p:nvSpPr>
        <p:spPr>
          <a:xfrm>
            <a:off x="1040355" y="1551332"/>
            <a:ext cx="1011128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当总部的指导性方案制定并启动、分部的实施性方案制定并启动后，学院就可以制定执行性培养方案了。</a:t>
            </a:r>
          </a:p>
        </p:txBody>
      </p:sp>
      <p:sp>
        <p:nvSpPr>
          <p:cNvPr id="8" name="等腰三角形 7">
            <a:extLst>
              <a:ext uri="{FF2B5EF4-FFF2-40B4-BE49-F238E27FC236}">
                <a16:creationId xmlns:a16="http://schemas.microsoft.com/office/drawing/2014/main" id="{F4889E89-A3B5-4121-A0AF-97C599CF929D}"/>
              </a:ext>
            </a:extLst>
          </p:cNvPr>
          <p:cNvSpPr/>
          <p:nvPr/>
        </p:nvSpPr>
        <p:spPr>
          <a:xfrm rot="19935576">
            <a:off x="589002" y="3170491"/>
            <a:ext cx="297873" cy="277091"/>
          </a:xfrm>
          <a:prstGeom prst="triangle">
            <a:avLst/>
          </a:prstGeom>
          <a:solidFill>
            <a:srgbClr val="DAB96B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23866101-EC0C-49F3-84E3-DCF323FFAB25}"/>
              </a:ext>
            </a:extLst>
          </p:cNvPr>
          <p:cNvSpPr txBox="1"/>
          <p:nvPr/>
        </p:nvSpPr>
        <p:spPr>
          <a:xfrm>
            <a:off x="1011564" y="3103942"/>
            <a:ext cx="295465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执行性培养方案管理</a:t>
            </a:r>
          </a:p>
        </p:txBody>
      </p:sp>
      <p:graphicFrame>
        <p:nvGraphicFramePr>
          <p:cNvPr id="10" name="图示 9">
            <a:extLst>
              <a:ext uri="{FF2B5EF4-FFF2-40B4-BE49-F238E27FC236}">
                <a16:creationId xmlns:a16="http://schemas.microsoft.com/office/drawing/2014/main" id="{0D2028F2-2BAB-44BE-9929-89D7107CE03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407118035"/>
              </p:ext>
            </p:extLst>
          </p:nvPr>
        </p:nvGraphicFramePr>
        <p:xfrm>
          <a:off x="934246" y="3753371"/>
          <a:ext cx="11047383" cy="72772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1" name="文本框 10">
            <a:extLst>
              <a:ext uri="{FF2B5EF4-FFF2-40B4-BE49-F238E27FC236}">
                <a16:creationId xmlns:a16="http://schemas.microsoft.com/office/drawing/2014/main" id="{D95CFBB2-9CBA-48CB-8331-539E44E7FEA1}"/>
              </a:ext>
            </a:extLst>
          </p:cNvPr>
          <p:cNvSpPr txBox="1"/>
          <p:nvPr/>
        </p:nvSpPr>
        <p:spPr>
          <a:xfrm>
            <a:off x="214968" y="3897325"/>
            <a:ext cx="11079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流程：</a:t>
            </a:r>
          </a:p>
        </p:txBody>
      </p:sp>
    </p:spTree>
    <p:extLst>
      <p:ext uri="{BB962C8B-B14F-4D97-AF65-F5344CB8AC3E}">
        <p14:creationId xmlns:p14="http://schemas.microsoft.com/office/powerpoint/2010/main" val="135494537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284C2BC1-A877-4C32-9C4B-FE56ADA6C9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学院 </a:t>
            </a:r>
            <a:r>
              <a:rPr lang="en-US" altLang="zh-CN" dirty="0"/>
              <a:t>— </a:t>
            </a:r>
            <a:r>
              <a:rPr lang="zh-CN" altLang="en-US" dirty="0"/>
              <a:t>新增开设专业</a:t>
            </a:r>
            <a:r>
              <a:rPr lang="en-US" altLang="zh-CN" dirty="0"/>
              <a:t> </a:t>
            </a:r>
            <a:endParaRPr lang="zh-CN" altLang="en-US" dirty="0"/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27E66404-74B4-4D26-8E4A-6F20D9C87435}"/>
              </a:ext>
            </a:extLst>
          </p:cNvPr>
          <p:cNvSpPr txBox="1"/>
          <p:nvPr/>
        </p:nvSpPr>
        <p:spPr>
          <a:xfrm>
            <a:off x="1034506" y="1323360"/>
            <a:ext cx="1011128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当在执行性规则查询不到学习中心所开设的专业时，可通过学习中心开设专业增加专业。</a:t>
            </a:r>
          </a:p>
        </p:txBody>
      </p:sp>
      <p:sp>
        <p:nvSpPr>
          <p:cNvPr id="4" name="等腰三角形 3">
            <a:extLst>
              <a:ext uri="{FF2B5EF4-FFF2-40B4-BE49-F238E27FC236}">
                <a16:creationId xmlns:a16="http://schemas.microsoft.com/office/drawing/2014/main" id="{CCC428BA-9C25-4F76-998D-EC9ACD420D52}"/>
              </a:ext>
            </a:extLst>
          </p:cNvPr>
          <p:cNvSpPr/>
          <p:nvPr/>
        </p:nvSpPr>
        <p:spPr>
          <a:xfrm rot="19935576">
            <a:off x="589002" y="2333105"/>
            <a:ext cx="297873" cy="277091"/>
          </a:xfrm>
          <a:prstGeom prst="triangle">
            <a:avLst/>
          </a:prstGeom>
          <a:solidFill>
            <a:srgbClr val="DAB96B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66B2248D-6157-4986-83D3-93C60DB89988}"/>
              </a:ext>
            </a:extLst>
          </p:cNvPr>
          <p:cNvSpPr txBox="1"/>
          <p:nvPr/>
        </p:nvSpPr>
        <p:spPr>
          <a:xfrm>
            <a:off x="1011564" y="2266556"/>
            <a:ext cx="26468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学习中心开设专业</a:t>
            </a:r>
          </a:p>
        </p:txBody>
      </p:sp>
      <p:graphicFrame>
        <p:nvGraphicFramePr>
          <p:cNvPr id="6" name="图示 5">
            <a:extLst>
              <a:ext uri="{FF2B5EF4-FFF2-40B4-BE49-F238E27FC236}">
                <a16:creationId xmlns:a16="http://schemas.microsoft.com/office/drawing/2014/main" id="{811DDD42-79D0-4EBC-B34C-98B156F7A1F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516626251"/>
              </p:ext>
            </p:extLst>
          </p:nvPr>
        </p:nvGraphicFramePr>
        <p:xfrm>
          <a:off x="1034506" y="2864509"/>
          <a:ext cx="11047383" cy="72772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文本框 6">
            <a:extLst>
              <a:ext uri="{FF2B5EF4-FFF2-40B4-BE49-F238E27FC236}">
                <a16:creationId xmlns:a16="http://schemas.microsoft.com/office/drawing/2014/main" id="{8413D6AB-6F00-4E50-8991-D8274B3D2079}"/>
              </a:ext>
            </a:extLst>
          </p:cNvPr>
          <p:cNvSpPr txBox="1"/>
          <p:nvPr/>
        </p:nvSpPr>
        <p:spPr>
          <a:xfrm>
            <a:off x="315228" y="3008463"/>
            <a:ext cx="11079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流程：</a:t>
            </a:r>
          </a:p>
        </p:txBody>
      </p:sp>
    </p:spTree>
    <p:extLst>
      <p:ext uri="{BB962C8B-B14F-4D97-AF65-F5344CB8AC3E}">
        <p14:creationId xmlns:p14="http://schemas.microsoft.com/office/powerpoint/2010/main" val="88853572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F975DADF-4361-4A03-A3D3-3D11E9FE83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学院 </a:t>
            </a:r>
            <a:r>
              <a:rPr lang="en-US" altLang="zh-CN" dirty="0"/>
              <a:t>— </a:t>
            </a:r>
            <a:r>
              <a:rPr lang="zh-CN" altLang="en-US" dirty="0"/>
              <a:t>学习中心学期开课控制</a:t>
            </a:r>
          </a:p>
        </p:txBody>
      </p:sp>
      <p:sp>
        <p:nvSpPr>
          <p:cNvPr id="3" name="等腰三角形 2">
            <a:extLst>
              <a:ext uri="{FF2B5EF4-FFF2-40B4-BE49-F238E27FC236}">
                <a16:creationId xmlns:a16="http://schemas.microsoft.com/office/drawing/2014/main" id="{C2DDA0BE-B5D4-46B4-BC7A-D4F4B7F5ED32}"/>
              </a:ext>
            </a:extLst>
          </p:cNvPr>
          <p:cNvSpPr/>
          <p:nvPr/>
        </p:nvSpPr>
        <p:spPr>
          <a:xfrm rot="19935576">
            <a:off x="589002" y="1557252"/>
            <a:ext cx="297873" cy="277091"/>
          </a:xfrm>
          <a:prstGeom prst="triangle">
            <a:avLst/>
          </a:prstGeom>
          <a:solidFill>
            <a:srgbClr val="DAB96B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162F1558-E8A4-4E14-A2AC-2AC1BD4DFD24}"/>
              </a:ext>
            </a:extLst>
          </p:cNvPr>
          <p:cNvSpPr txBox="1"/>
          <p:nvPr/>
        </p:nvSpPr>
        <p:spPr>
          <a:xfrm>
            <a:off x="1011564" y="1490703"/>
            <a:ext cx="32624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学习中心学期开课控制</a:t>
            </a:r>
          </a:p>
        </p:txBody>
      </p:sp>
      <p:graphicFrame>
        <p:nvGraphicFramePr>
          <p:cNvPr id="5" name="图示 4">
            <a:extLst>
              <a:ext uri="{FF2B5EF4-FFF2-40B4-BE49-F238E27FC236}">
                <a16:creationId xmlns:a16="http://schemas.microsoft.com/office/drawing/2014/main" id="{947B3EFE-7AA5-4F76-BB95-ED41625CE29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730109645"/>
              </p:ext>
            </p:extLst>
          </p:nvPr>
        </p:nvGraphicFramePr>
        <p:xfrm>
          <a:off x="1034506" y="2864509"/>
          <a:ext cx="11047383" cy="72772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文本框 5">
            <a:extLst>
              <a:ext uri="{FF2B5EF4-FFF2-40B4-BE49-F238E27FC236}">
                <a16:creationId xmlns:a16="http://schemas.microsoft.com/office/drawing/2014/main" id="{86F02F7A-2025-4EEA-ACEC-0204571DCB9E}"/>
              </a:ext>
            </a:extLst>
          </p:cNvPr>
          <p:cNvSpPr txBox="1"/>
          <p:nvPr/>
        </p:nvSpPr>
        <p:spPr>
          <a:xfrm>
            <a:off x="315228" y="3008463"/>
            <a:ext cx="11079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流程：</a:t>
            </a:r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id="{5D9E1B7D-FD48-478D-8586-57237AA82DBE}"/>
              </a:ext>
            </a:extLst>
          </p:cNvPr>
          <p:cNvSpPr/>
          <p:nvPr/>
        </p:nvSpPr>
        <p:spPr>
          <a:xfrm>
            <a:off x="4503788" y="1527616"/>
            <a:ext cx="714658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学习中心学期开课状态为开放状态下，学习中心方可进行学期开设课程的开设</a:t>
            </a:r>
            <a:endParaRPr lang="zh-CN" altLang="en-US" sz="2400" dirty="0"/>
          </a:p>
        </p:txBody>
      </p:sp>
    </p:spTree>
    <p:extLst>
      <p:ext uri="{BB962C8B-B14F-4D97-AF65-F5344CB8AC3E}">
        <p14:creationId xmlns:p14="http://schemas.microsoft.com/office/powerpoint/2010/main" val="257924091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学院 </a:t>
            </a:r>
            <a:r>
              <a:rPr lang="en-US" altLang="zh-CN" dirty="0"/>
              <a:t>— </a:t>
            </a:r>
            <a:r>
              <a:rPr lang="zh-CN" altLang="en-US" dirty="0"/>
              <a:t>课程注册时间控制</a:t>
            </a: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23866101-EC0C-49F3-84E3-DCF323FFAB25}"/>
              </a:ext>
            </a:extLst>
          </p:cNvPr>
          <p:cNvSpPr txBox="1"/>
          <p:nvPr/>
        </p:nvSpPr>
        <p:spPr>
          <a:xfrm>
            <a:off x="1034506" y="1323360"/>
            <a:ext cx="1011128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学习中心进行课程注册时，学院需对课程注册时间进行控制，并允许课程注册，学习中心方可在规定的时间内进行课程注册。</a:t>
            </a:r>
          </a:p>
        </p:txBody>
      </p:sp>
      <p:sp>
        <p:nvSpPr>
          <p:cNvPr id="4" name="等腰三角形 3">
            <a:extLst>
              <a:ext uri="{FF2B5EF4-FFF2-40B4-BE49-F238E27FC236}">
                <a16:creationId xmlns:a16="http://schemas.microsoft.com/office/drawing/2014/main" id="{F4889E89-A3B5-4121-A0AF-97C599CF929D}"/>
              </a:ext>
            </a:extLst>
          </p:cNvPr>
          <p:cNvSpPr/>
          <p:nvPr/>
        </p:nvSpPr>
        <p:spPr>
          <a:xfrm rot="19935576">
            <a:off x="589002" y="2405256"/>
            <a:ext cx="297873" cy="277091"/>
          </a:xfrm>
          <a:prstGeom prst="triangle">
            <a:avLst/>
          </a:prstGeom>
          <a:solidFill>
            <a:srgbClr val="DAB96B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23866101-EC0C-49F3-84E3-DCF323FFAB25}"/>
              </a:ext>
            </a:extLst>
          </p:cNvPr>
          <p:cNvSpPr txBox="1"/>
          <p:nvPr/>
        </p:nvSpPr>
        <p:spPr>
          <a:xfrm>
            <a:off x="1011564" y="2338707"/>
            <a:ext cx="26468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课程注册时间控制</a:t>
            </a:r>
          </a:p>
        </p:txBody>
      </p:sp>
      <p:graphicFrame>
        <p:nvGraphicFramePr>
          <p:cNvPr id="6" name="图示 5">
            <a:extLst>
              <a:ext uri="{FF2B5EF4-FFF2-40B4-BE49-F238E27FC236}">
                <a16:creationId xmlns:a16="http://schemas.microsoft.com/office/drawing/2014/main" id="{0D2028F2-2BAB-44BE-9929-89D7107CE03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943042149"/>
              </p:ext>
            </p:extLst>
          </p:nvPr>
        </p:nvGraphicFramePr>
        <p:xfrm>
          <a:off x="1034506" y="2936660"/>
          <a:ext cx="11047383" cy="72772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文本框 6">
            <a:extLst>
              <a:ext uri="{FF2B5EF4-FFF2-40B4-BE49-F238E27FC236}">
                <a16:creationId xmlns:a16="http://schemas.microsoft.com/office/drawing/2014/main" id="{D95CFBB2-9CBA-48CB-8331-539E44E7FEA1}"/>
              </a:ext>
            </a:extLst>
          </p:cNvPr>
          <p:cNvSpPr txBox="1"/>
          <p:nvPr/>
        </p:nvSpPr>
        <p:spPr>
          <a:xfrm>
            <a:off x="315228" y="3080614"/>
            <a:ext cx="11079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流程：</a:t>
            </a:r>
          </a:p>
        </p:txBody>
      </p:sp>
      <p:sp>
        <p:nvSpPr>
          <p:cNvPr id="8" name="等腰三角形 7">
            <a:extLst>
              <a:ext uri="{FF2B5EF4-FFF2-40B4-BE49-F238E27FC236}">
                <a16:creationId xmlns:a16="http://schemas.microsoft.com/office/drawing/2014/main" id="{F4889E89-A3B5-4121-A0AF-97C599CF929D}"/>
              </a:ext>
            </a:extLst>
          </p:cNvPr>
          <p:cNvSpPr/>
          <p:nvPr/>
        </p:nvSpPr>
        <p:spPr>
          <a:xfrm rot="19935576">
            <a:off x="625902" y="4159433"/>
            <a:ext cx="297873" cy="277091"/>
          </a:xfrm>
          <a:prstGeom prst="triangle">
            <a:avLst/>
          </a:prstGeom>
          <a:solidFill>
            <a:srgbClr val="DAB96B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23866101-EC0C-49F3-84E3-DCF323FFAB25}"/>
              </a:ext>
            </a:extLst>
          </p:cNvPr>
          <p:cNvSpPr txBox="1"/>
          <p:nvPr/>
        </p:nvSpPr>
        <p:spPr>
          <a:xfrm>
            <a:off x="1048464" y="4092884"/>
            <a:ext cx="20313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课程注册控制</a:t>
            </a: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id="{23866101-EC0C-49F3-84E3-DCF323FFAB25}"/>
              </a:ext>
            </a:extLst>
          </p:cNvPr>
          <p:cNvSpPr txBox="1"/>
          <p:nvPr/>
        </p:nvSpPr>
        <p:spPr>
          <a:xfrm>
            <a:off x="1242511" y="4708245"/>
            <a:ext cx="1011128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学籍为在籍状态，才能正常选课</a:t>
            </a:r>
            <a:endParaRPr lang="en-US" altLang="zh-CN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已及格课程，启用再次注册课程</a:t>
            </a:r>
            <a:endParaRPr lang="en-US" altLang="zh-CN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欠费学生选课：添加选课学生名单时，欠费的学生系统是否自动排除</a:t>
            </a:r>
            <a:endParaRPr lang="en-US" altLang="zh-CN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24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(</a:t>
            </a:r>
            <a:r>
              <a:rPr lang="zh-CN" altLang="en-US" sz="24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课程注册时需要</a:t>
            </a:r>
            <a:r>
              <a:rPr lang="en-US" altLang="zh-CN" sz="24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)</a:t>
            </a:r>
            <a:endParaRPr lang="zh-CN" altLang="en-US" sz="240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74619153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6327</TotalTime>
  <Words>1372</Words>
  <Application>Microsoft Office PowerPoint</Application>
  <PresentationFormat>宽屏</PresentationFormat>
  <Paragraphs>229</Paragraphs>
  <Slides>24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24</vt:i4>
      </vt:variant>
    </vt:vector>
  </HeadingPairs>
  <TitlesOfParts>
    <vt:vector size="30" baseType="lpstr">
      <vt:lpstr>等线</vt:lpstr>
      <vt:lpstr>等线 Light</vt:lpstr>
      <vt:lpstr>微软雅黑</vt:lpstr>
      <vt:lpstr>Arial</vt:lpstr>
      <vt:lpstr>Arial Black</vt:lpstr>
      <vt:lpstr>Office 主题​​</vt:lpstr>
      <vt:lpstr>一体化平台教务模块 权限  教务运行应用流程操作</vt:lpstr>
      <vt:lpstr>教务运行的业务流程</vt:lpstr>
      <vt:lpstr>目录</vt:lpstr>
      <vt:lpstr>学院 — 权限设置</vt:lpstr>
      <vt:lpstr>学院 — 权限设置</vt:lpstr>
      <vt:lpstr>学院  ？ — 执行性规则制定</vt:lpstr>
      <vt:lpstr>学院 — 新增开设专业 </vt:lpstr>
      <vt:lpstr>学院 — 学习中心学期开课控制</vt:lpstr>
      <vt:lpstr>学院 — 课程注册时间控制</vt:lpstr>
      <vt:lpstr>学习中心 — 权限设置</vt:lpstr>
      <vt:lpstr>学习中心 — 开课计划管理</vt:lpstr>
      <vt:lpstr>学习中心 — 课程注册</vt:lpstr>
      <vt:lpstr>整班注册</vt:lpstr>
      <vt:lpstr>学习中心 — 课程注册</vt:lpstr>
      <vt:lpstr>课程注册</vt:lpstr>
      <vt:lpstr>学习中心 — 学生注册</vt:lpstr>
      <vt:lpstr>学生选课</vt:lpstr>
      <vt:lpstr>学习中心 — 确认选课</vt:lpstr>
      <vt:lpstr>确认选课</vt:lpstr>
      <vt:lpstr>退课申请</vt:lpstr>
      <vt:lpstr>学习中心 — 教学安排管理</vt:lpstr>
      <vt:lpstr>教学班分班</vt:lpstr>
      <vt:lpstr>教学班安排教师</vt:lpstr>
      <vt:lpstr>PowerPoint 演示文稿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一体化平台教务模块 权限  教务运行应用流程操作</dc:title>
  <dc:creator>Administrator</dc:creator>
  <cp:lastModifiedBy>Administrator</cp:lastModifiedBy>
  <cp:revision>55</cp:revision>
  <dcterms:created xsi:type="dcterms:W3CDTF">2022-04-01T14:52:44Z</dcterms:created>
  <dcterms:modified xsi:type="dcterms:W3CDTF">2022-04-08T11:13:35Z</dcterms:modified>
</cp:coreProperties>
</file>